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2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3" autoAdjust="0"/>
    <p:restoredTop sz="64378" autoAdjust="0"/>
  </p:normalViewPr>
  <p:slideViewPr>
    <p:cSldViewPr snapToGrid="0">
      <p:cViewPr varScale="1">
        <p:scale>
          <a:sx n="98" d="100"/>
          <a:sy n="98" d="100"/>
        </p:scale>
        <p:origin x="2676" y="72"/>
      </p:cViewPr>
      <p:guideLst>
        <p:guide orient="horz" pos="16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45975c5175_2_7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2" name="Google Shape;202;g45975c5175_2_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45975c5175_2_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45975c5175_2_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Can anyone tell me what a satellite is?</a:t>
            </a:r>
            <a:endParaRPr dirty="0"/>
          </a:p>
        </p:txBody>
      </p:sp>
      <p:sp>
        <p:nvSpPr>
          <p:cNvPr id="209" name="Google Shape;209;g45975c5175_2_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45975c5175_2_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45975c5175_2_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0" i="0" u="none" strike="noStrike" dirty="0">
                <a:solidFill>
                  <a:schemeClr val="dk1"/>
                </a:solidFill>
                <a:latin typeface="Calibri"/>
                <a:ea typeface="Calibri"/>
                <a:cs typeface="Calibri"/>
                <a:sym typeface="Calibri"/>
              </a:rPr>
              <a:t>A satellite is an object, moon, or planet that orbits a sun or planet. E.g., the Earth is a satellite because it orbits the Sun. Likewise, the moon is a satellite because it orbits the Earth. When we say ‘satellite’, </a:t>
            </a:r>
            <a:r>
              <a:rPr lang="en-GB" sz="1200" b="0" i="0" u="none" strike="noStrike" dirty="0" smtClean="0">
                <a:solidFill>
                  <a:schemeClr val="dk1"/>
                </a:solidFill>
                <a:latin typeface="Calibri"/>
                <a:ea typeface="Calibri"/>
                <a:cs typeface="Calibri"/>
                <a:sym typeface="Calibri"/>
              </a:rPr>
              <a:t>we’re usually referring to the machines </a:t>
            </a:r>
            <a:r>
              <a:rPr lang="en-GB" sz="1200" b="0" i="0" u="none" strike="noStrike" dirty="0">
                <a:solidFill>
                  <a:schemeClr val="dk1"/>
                </a:solidFill>
                <a:latin typeface="Calibri"/>
                <a:ea typeface="Calibri"/>
                <a:cs typeface="Calibri"/>
                <a:sym typeface="Calibri"/>
              </a:rPr>
              <a:t>that are orbiting Earth. </a:t>
            </a:r>
            <a:r>
              <a:rPr lang="en-GB" sz="1200" b="0" i="0" u="none" strike="noStrike" dirty="0" smtClean="0">
                <a:solidFill>
                  <a:schemeClr val="dk1"/>
                </a:solidFill>
                <a:latin typeface="Calibri"/>
                <a:ea typeface="Calibri"/>
                <a:cs typeface="Calibri"/>
                <a:sym typeface="Calibri"/>
              </a:rPr>
              <a:t>Basically, anything that is orbiting another thing.</a:t>
            </a:r>
            <a:endParaRPr dirty="0"/>
          </a:p>
          <a:p>
            <a:pPr marL="0" lvl="0" indent="0" algn="l" rtl="0">
              <a:spcBef>
                <a:spcPts val="0"/>
              </a:spcBef>
              <a:spcAft>
                <a:spcPts val="0"/>
              </a:spcAft>
              <a:buNone/>
            </a:pPr>
            <a:endParaRPr dirty="0"/>
          </a:p>
        </p:txBody>
      </p:sp>
      <p:sp>
        <p:nvSpPr>
          <p:cNvPr id="219" name="Google Shape;219;g45975c5175_2_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45975c5175_2_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45975c5175_2_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Above you now, there are </a:t>
            </a:r>
            <a:r>
              <a:rPr lang="en-GB" dirty="0" smtClean="0"/>
              <a:t>thousands of </a:t>
            </a:r>
            <a:r>
              <a:rPr lang="en-GB" dirty="0"/>
              <a:t>human-made satellites orbiting </a:t>
            </a:r>
            <a:r>
              <a:rPr lang="en-GB" dirty="0" smtClean="0"/>
              <a:t>Earth</a:t>
            </a:r>
            <a:r>
              <a:rPr lang="en-GB" baseline="0" dirty="0" smtClean="0"/>
              <a:t> </a:t>
            </a:r>
            <a:r>
              <a:rPr lang="en-GB" dirty="0" smtClean="0"/>
              <a:t>(over</a:t>
            </a:r>
            <a:r>
              <a:rPr lang="en-GB" baseline="0" dirty="0" smtClean="0"/>
              <a:t> 1000 are still active)</a:t>
            </a:r>
            <a:r>
              <a:rPr lang="en-GB" dirty="0" smtClean="0"/>
              <a:t> </a:t>
            </a:r>
            <a:endParaRPr dirty="0"/>
          </a:p>
          <a:p>
            <a:pPr marL="0" lvl="0" indent="0" algn="l" rtl="0">
              <a:spcBef>
                <a:spcPts val="0"/>
              </a:spcBef>
              <a:spcAft>
                <a:spcPts val="0"/>
              </a:spcAft>
              <a:buNone/>
            </a:pPr>
            <a:r>
              <a:rPr lang="en-GB" dirty="0"/>
              <a:t>**Pair the students and let them brainstorm for 5 minutes on different uses of satellites, then take up with the students. </a:t>
            </a:r>
            <a:endParaRPr dirty="0"/>
          </a:p>
        </p:txBody>
      </p:sp>
      <p:sp>
        <p:nvSpPr>
          <p:cNvPr id="230" name="Google Shape;230;g45975c5175_2_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45975c5175_2_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45975c5175_2_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Satellites carry instruments used for many </a:t>
            </a:r>
            <a:r>
              <a:rPr lang="en-GB" sz="1200" b="0" i="0" u="none" strike="noStrike" dirty="0" smtClean="0">
                <a:solidFill>
                  <a:schemeClr val="dk1"/>
                </a:solidFill>
                <a:latin typeface="Calibri"/>
                <a:ea typeface="Calibri"/>
                <a:cs typeface="Calibri"/>
                <a:sym typeface="Calibri"/>
              </a:rPr>
              <a:t>applications:</a:t>
            </a:r>
            <a:endParaRPr dirty="0"/>
          </a:p>
          <a:p>
            <a:pPr marL="457200" lvl="1"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-Sending communication signals (radio, TV, internet, </a:t>
            </a:r>
            <a:r>
              <a:rPr lang="en-GB" sz="1200" b="0" i="0" u="none" strike="noStrike" dirty="0" smtClean="0">
                <a:solidFill>
                  <a:schemeClr val="dk1"/>
                </a:solidFill>
                <a:latin typeface="Calibri"/>
                <a:ea typeface="Calibri"/>
                <a:cs typeface="Calibri"/>
                <a:sym typeface="Calibri"/>
              </a:rPr>
              <a:t>telephone)</a:t>
            </a:r>
          </a:p>
          <a:p>
            <a:pPr marL="457200" lvl="1" indent="0" algn="l" rtl="0">
              <a:spcBef>
                <a:spcPts val="0"/>
              </a:spcBef>
              <a:spcAft>
                <a:spcPts val="0"/>
              </a:spcAft>
              <a:buNone/>
            </a:pPr>
            <a:r>
              <a:rPr lang="en-GB" sz="1200" b="0" i="0" u="none" strike="noStrike" dirty="0" smtClean="0">
                <a:solidFill>
                  <a:schemeClr val="dk1"/>
                </a:solidFill>
                <a:latin typeface="Calibri"/>
                <a:ea typeface="Calibri"/>
                <a:cs typeface="Calibri"/>
                <a:sym typeface="Calibri"/>
              </a:rPr>
              <a:t>-Connecting</a:t>
            </a:r>
            <a:r>
              <a:rPr lang="en-GB" sz="1200" b="0" i="0" u="none" strike="noStrike" baseline="0" dirty="0" smtClean="0">
                <a:solidFill>
                  <a:schemeClr val="dk1"/>
                </a:solidFill>
                <a:latin typeface="Calibri"/>
                <a:ea typeface="Calibri"/>
                <a:cs typeface="Calibri"/>
                <a:sym typeface="Calibri"/>
              </a:rPr>
              <a:t> Automatic Teller Machines (ATMs) to your bank so you can make those quick withdrawals or deposits</a:t>
            </a:r>
          </a:p>
          <a:p>
            <a:pPr marL="457200" lvl="1" indent="0" algn="l" rtl="0">
              <a:spcBef>
                <a:spcPts val="0"/>
              </a:spcBef>
              <a:spcAft>
                <a:spcPts val="0"/>
              </a:spcAft>
              <a:buNone/>
            </a:pPr>
            <a:r>
              <a:rPr lang="en-GB" sz="1200" b="0" i="0" u="none" strike="noStrike" baseline="0" dirty="0" smtClean="0">
                <a:solidFill>
                  <a:schemeClr val="dk1"/>
                </a:solidFill>
                <a:latin typeface="Calibri"/>
                <a:ea typeface="Calibri"/>
                <a:cs typeface="Calibri"/>
                <a:sym typeface="Calibri"/>
              </a:rPr>
              <a:t>-Sending </a:t>
            </a:r>
            <a:r>
              <a:rPr lang="en-GB" sz="1200" b="0" i="0" u="none" strike="noStrike" dirty="0" smtClean="0">
                <a:solidFill>
                  <a:schemeClr val="dk1"/>
                </a:solidFill>
                <a:latin typeface="Calibri"/>
                <a:ea typeface="Calibri"/>
                <a:cs typeface="Calibri"/>
                <a:sym typeface="Calibri"/>
              </a:rPr>
              <a:t>Global Positioning</a:t>
            </a:r>
            <a:r>
              <a:rPr lang="en-GB" sz="1200" b="0" i="0" u="none" strike="noStrike" baseline="0" dirty="0" smtClean="0">
                <a:solidFill>
                  <a:schemeClr val="dk1"/>
                </a:solidFill>
                <a:latin typeface="Calibri"/>
                <a:ea typeface="Calibri"/>
                <a:cs typeface="Calibri"/>
                <a:sym typeface="Calibri"/>
              </a:rPr>
              <a:t> System (GPS) information to your phone, computer, or other GPS device so you can know where you are, and where you’re going. </a:t>
            </a:r>
            <a:endParaRPr lang="en-GB" sz="1200" b="0" i="0" u="none" strike="noStrike" dirty="0">
              <a:solidFill>
                <a:schemeClr val="dk1"/>
              </a:solidFill>
              <a:latin typeface="Calibri"/>
              <a:ea typeface="Calibri"/>
              <a:cs typeface="Calibri"/>
              <a:sym typeface="Calibri"/>
            </a:endParaRPr>
          </a:p>
          <a:p>
            <a:pPr marL="457200" lvl="1" indent="0" algn="l" rtl="0">
              <a:spcBef>
                <a:spcPts val="0"/>
              </a:spcBef>
              <a:spcAft>
                <a:spcPts val="0"/>
              </a:spcAft>
              <a:buNone/>
            </a:pPr>
            <a:endParaRPr lang="en-GB" sz="1200" b="0" i="0" u="none" strike="noStrike" dirty="0" smtClean="0">
              <a:solidFill>
                <a:schemeClr val="dk1"/>
              </a:solidFill>
              <a:latin typeface="Calibri"/>
              <a:cs typeface="Calibri"/>
              <a:sym typeface="Calibri"/>
            </a:endParaRPr>
          </a:p>
          <a:p>
            <a:pPr marL="457200" lvl="1" indent="0" algn="l" rtl="0">
              <a:spcBef>
                <a:spcPts val="0"/>
              </a:spcBef>
              <a:spcAft>
                <a:spcPts val="0"/>
              </a:spcAft>
              <a:buNone/>
            </a:pPr>
            <a:r>
              <a:rPr lang="en-GB" sz="1200" b="0" i="0" u="none" strike="noStrike" dirty="0" smtClean="0">
                <a:solidFill>
                  <a:schemeClr val="dk1"/>
                </a:solidFill>
                <a:latin typeface="Calibri"/>
                <a:cs typeface="Calibri"/>
                <a:sym typeface="Calibri"/>
              </a:rPr>
              <a:t>*Did</a:t>
            </a:r>
            <a:r>
              <a:rPr lang="en-GB" sz="1200" b="0" i="0" u="none" strike="noStrike" baseline="0" dirty="0" smtClean="0">
                <a:solidFill>
                  <a:schemeClr val="dk1"/>
                </a:solidFill>
                <a:latin typeface="Calibri"/>
                <a:cs typeface="Calibri"/>
                <a:sym typeface="Calibri"/>
              </a:rPr>
              <a:t> you know </a:t>
            </a:r>
            <a:r>
              <a:rPr lang="en-GB" sz="1200" b="0" i="0" u="none" strike="noStrike" dirty="0" smtClean="0">
                <a:solidFill>
                  <a:schemeClr val="dk1"/>
                </a:solidFill>
                <a:latin typeface="Calibri"/>
                <a:cs typeface="Calibri"/>
                <a:sym typeface="Calibri"/>
              </a:rPr>
              <a:t>Canada </a:t>
            </a:r>
            <a:r>
              <a:rPr lang="en-GB" sz="1200" b="0" i="0" u="none" strike="noStrike" dirty="0">
                <a:solidFill>
                  <a:schemeClr val="dk1"/>
                </a:solidFill>
                <a:latin typeface="Calibri"/>
                <a:cs typeface="Calibri"/>
                <a:sym typeface="Calibri"/>
              </a:rPr>
              <a:t>was the first to have a domestic communication satellite in geostationary orbit (orbit matches Earth’s rotations so it stays above Canada all the time</a:t>
            </a:r>
            <a:r>
              <a:rPr lang="en-GB" sz="1200" b="0" i="0" u="none" strike="noStrike" dirty="0" smtClean="0">
                <a:solidFill>
                  <a:schemeClr val="dk1"/>
                </a:solidFill>
                <a:latin typeface="Calibri"/>
                <a:cs typeface="Calibri"/>
                <a:sym typeface="Calibri"/>
              </a:rPr>
              <a:t>)? This allowed communications signals to be broadcast</a:t>
            </a:r>
            <a:r>
              <a:rPr lang="en-GB" sz="1200" b="0" i="0" u="none" strike="noStrike" baseline="0" dirty="0" smtClean="0">
                <a:solidFill>
                  <a:schemeClr val="dk1"/>
                </a:solidFill>
                <a:latin typeface="Calibri"/>
                <a:cs typeface="Calibri"/>
                <a:sym typeface="Calibri"/>
              </a:rPr>
              <a:t> across the </a:t>
            </a:r>
            <a:endParaRPr dirty="0"/>
          </a:p>
          <a:p>
            <a:pPr marL="457200" lvl="1" indent="0" algn="l" rtl="0">
              <a:spcBef>
                <a:spcPts val="0"/>
              </a:spcBef>
              <a:spcAft>
                <a:spcPts val="0"/>
              </a:spcAft>
              <a:buNone/>
            </a:pPr>
            <a:endParaRPr dirty="0"/>
          </a:p>
          <a:p>
            <a:pPr marL="0" lvl="0" indent="0" algn="l" rtl="0">
              <a:spcBef>
                <a:spcPts val="0"/>
              </a:spcBef>
              <a:spcAft>
                <a:spcPts val="0"/>
              </a:spcAft>
              <a:buNone/>
            </a:pPr>
            <a:endParaRPr dirty="0"/>
          </a:p>
        </p:txBody>
      </p:sp>
      <p:sp>
        <p:nvSpPr>
          <p:cNvPr id="239" name="Google Shape;239;g45975c5175_2_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45975c5175_2_11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457200" lvl="1" indent="0" algn="l" rtl="0">
              <a:spcBef>
                <a:spcPts val="0"/>
              </a:spcBef>
              <a:spcAft>
                <a:spcPts val="0"/>
              </a:spcAft>
              <a:buNone/>
            </a:pPr>
            <a:endParaRPr lang="en-GB" sz="1200" dirty="0">
              <a:solidFill>
                <a:schemeClr val="dk1"/>
              </a:solidFill>
              <a:latin typeface="Calibri"/>
              <a:ea typeface="Calibri"/>
              <a:cs typeface="Calibri"/>
              <a:sym typeface="Calibri"/>
            </a:endParaRPr>
          </a:p>
          <a:p>
            <a:pPr marL="457200" marR="0" lvl="1"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200" dirty="0">
                <a:solidFill>
                  <a:schemeClr val="dk1"/>
                </a:solidFill>
                <a:latin typeface="Calibri"/>
                <a:ea typeface="Calibri"/>
                <a:cs typeface="Calibri"/>
                <a:sym typeface="Calibri"/>
              </a:rPr>
              <a:t>-</a:t>
            </a:r>
            <a:r>
              <a:rPr lang="en-CA" sz="1200" dirty="0">
                <a:solidFill>
                  <a:schemeClr val="dk1"/>
                </a:solidFill>
                <a:latin typeface="Calibri"/>
                <a:ea typeface="Calibri"/>
                <a:cs typeface="Calibri"/>
                <a:sym typeface="Calibri"/>
              </a:rPr>
              <a:t>Monitoring and forecasting weather patterns, climate, and natural disasters</a:t>
            </a:r>
            <a:endParaRPr sz="1200" dirty="0">
              <a:solidFill>
                <a:schemeClr val="dk1"/>
              </a:solidFill>
              <a:latin typeface="Calibri"/>
              <a:ea typeface="Calibri"/>
              <a:cs typeface="Calibri"/>
              <a:sym typeface="Calibri"/>
            </a:endParaRPr>
          </a:p>
          <a:p>
            <a:pPr marL="457200" lvl="1" indent="0" algn="l" rtl="0">
              <a:spcBef>
                <a:spcPts val="0"/>
              </a:spcBef>
              <a:spcAft>
                <a:spcPts val="0"/>
              </a:spcAft>
              <a:buClr>
                <a:schemeClr val="dk1"/>
              </a:buClr>
              <a:buFont typeface="Arial"/>
              <a:buNone/>
            </a:pPr>
            <a:r>
              <a:rPr lang="en-GB" sz="1200" dirty="0">
                <a:solidFill>
                  <a:schemeClr val="dk1"/>
                </a:solidFill>
                <a:latin typeface="Calibri"/>
                <a:ea typeface="Calibri"/>
                <a:cs typeface="Calibri"/>
                <a:sym typeface="Calibri"/>
              </a:rPr>
              <a:t>-Assisting in disaster response and rescue operations </a:t>
            </a:r>
            <a:r>
              <a:rPr lang="en-GB" sz="1200" dirty="0" smtClean="0">
                <a:solidFill>
                  <a:schemeClr val="dk1"/>
                </a:solidFill>
                <a:latin typeface="Calibri"/>
                <a:ea typeface="Calibri"/>
                <a:cs typeface="Calibri"/>
                <a:sym typeface="Calibri"/>
              </a:rPr>
              <a:t>in planning their routes</a:t>
            </a:r>
            <a:r>
              <a:rPr lang="en-GB" sz="1200" baseline="0" dirty="0" smtClean="0">
                <a:solidFill>
                  <a:schemeClr val="dk1"/>
                </a:solidFill>
                <a:latin typeface="Calibri"/>
                <a:ea typeface="Calibri"/>
                <a:cs typeface="Calibri"/>
                <a:sym typeface="Calibri"/>
              </a:rPr>
              <a:t> and finding people in need</a:t>
            </a:r>
            <a:endParaRPr dirty="0">
              <a:solidFill>
                <a:schemeClr val="dk1"/>
              </a:solidFill>
            </a:endParaRPr>
          </a:p>
          <a:p>
            <a:pPr marL="457200" lvl="1" indent="0" algn="l" rtl="0">
              <a:spcBef>
                <a:spcPts val="0"/>
              </a:spcBef>
              <a:spcAft>
                <a:spcPts val="0"/>
              </a:spcAft>
              <a:buClr>
                <a:schemeClr val="dk1"/>
              </a:buClr>
              <a:buFont typeface="Arial"/>
              <a:buNone/>
            </a:pPr>
            <a:endParaRPr dirty="0">
              <a:solidFill>
                <a:schemeClr val="dk1"/>
              </a:solidFill>
            </a:endParaRPr>
          </a:p>
          <a:p>
            <a:pPr marL="0" lvl="0" indent="0" algn="l" rtl="0">
              <a:spcBef>
                <a:spcPts val="0"/>
              </a:spcBef>
              <a:spcAft>
                <a:spcPts val="0"/>
              </a:spcAft>
              <a:buNone/>
            </a:pPr>
            <a:r>
              <a:rPr lang="en-CA" dirty="0" smtClean="0"/>
              <a:t>*</a:t>
            </a:r>
            <a:r>
              <a:rPr lang="en-CA" dirty="0"/>
              <a:t>International Charter Space and Major Disasters: is an international effort to aid in the response, rescue, and recovery after natural disasters by using satellite imagery. Canada’s RADARSAT2 satellite plays a huge role in providing high resolution imagery of these locations. </a:t>
            </a:r>
            <a:endParaRPr dirty="0"/>
          </a:p>
        </p:txBody>
      </p:sp>
      <p:sp>
        <p:nvSpPr>
          <p:cNvPr id="247" name="Google Shape;247;g45975c5175_2_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45975c5175_6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45975c5175_6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1" indent="0" algn="l" rtl="0">
              <a:spcBef>
                <a:spcPts val="0"/>
              </a:spcBef>
              <a:spcAft>
                <a:spcPts val="0"/>
              </a:spcAft>
              <a:buNone/>
            </a:pPr>
            <a:r>
              <a:rPr lang="en-GB" sz="1200" dirty="0">
                <a:solidFill>
                  <a:schemeClr val="dk1"/>
                </a:solidFill>
                <a:latin typeface="Calibri"/>
                <a:ea typeface="Calibri"/>
                <a:cs typeface="Calibri"/>
                <a:sym typeface="Calibri"/>
              </a:rPr>
              <a:t>Studying Earth:</a:t>
            </a:r>
            <a:endParaRPr sz="1200" dirty="0">
              <a:solidFill>
                <a:schemeClr val="dk1"/>
              </a:solidFill>
              <a:latin typeface="Calibri"/>
              <a:ea typeface="Calibri"/>
              <a:cs typeface="Calibri"/>
              <a:sym typeface="Calibri"/>
            </a:endParaRPr>
          </a:p>
          <a:p>
            <a:pPr marL="457200" lvl="1" indent="0" algn="l" rtl="0">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-Monitoring our atmosphere and </a:t>
            </a:r>
            <a:r>
              <a:rPr lang="en-GB" sz="1200" dirty="0" smtClean="0">
                <a:solidFill>
                  <a:schemeClr val="dk1"/>
                </a:solidFill>
                <a:latin typeface="Calibri"/>
                <a:ea typeface="Calibri"/>
                <a:cs typeface="Calibri"/>
                <a:sym typeface="Calibri"/>
              </a:rPr>
              <a:t>pollution </a:t>
            </a:r>
            <a:endParaRPr sz="1200" dirty="0">
              <a:solidFill>
                <a:schemeClr val="dk1"/>
              </a:solidFill>
              <a:latin typeface="Calibri"/>
              <a:ea typeface="Calibri"/>
              <a:cs typeface="Calibri"/>
              <a:sym typeface="Calibri"/>
            </a:endParaRPr>
          </a:p>
          <a:p>
            <a:pPr marL="457200" lvl="1" indent="0" algn="l" rtl="0">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-Monitoring our forests and </a:t>
            </a:r>
            <a:r>
              <a:rPr lang="en-GB" sz="1200" dirty="0" smtClean="0">
                <a:solidFill>
                  <a:schemeClr val="dk1"/>
                </a:solidFill>
                <a:latin typeface="Calibri"/>
                <a:ea typeface="Calibri"/>
                <a:cs typeface="Calibri"/>
                <a:sym typeface="Calibri"/>
              </a:rPr>
              <a:t>oceans/snow/ice</a:t>
            </a:r>
            <a:endParaRPr dirty="0">
              <a:solidFill>
                <a:schemeClr val="dk1"/>
              </a:solidFill>
            </a:endParaRPr>
          </a:p>
          <a:p>
            <a:pPr marL="457200" lvl="1" indent="0" algn="l" rtl="0">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-Assessing vegetation health and soils, help farmers plan and prepare for their seasons and </a:t>
            </a:r>
            <a:r>
              <a:rPr lang="en-GB" sz="1200" dirty="0" smtClean="0">
                <a:solidFill>
                  <a:schemeClr val="dk1"/>
                </a:solidFill>
                <a:latin typeface="Calibri"/>
                <a:ea typeface="Calibri"/>
                <a:cs typeface="Calibri"/>
                <a:sym typeface="Calibri"/>
              </a:rPr>
              <a:t>crops</a:t>
            </a:r>
          </a:p>
          <a:p>
            <a:pPr marL="457200" lvl="1" indent="0" algn="l" rtl="0">
              <a:spcBef>
                <a:spcPts val="0"/>
              </a:spcBef>
              <a:spcAft>
                <a:spcPts val="0"/>
              </a:spcAft>
              <a:buClr>
                <a:schemeClr val="dk1"/>
              </a:buClr>
              <a:buSzPts val="1100"/>
              <a:buFont typeface="Arial"/>
              <a:buNone/>
            </a:pPr>
            <a:endParaRPr lang="en-GB" sz="1200" dirty="0" smtClean="0">
              <a:solidFill>
                <a:schemeClr val="dk1"/>
              </a:solidFill>
              <a:latin typeface="Calibri"/>
              <a:cs typeface="Calibri"/>
              <a:sym typeface="Calibri"/>
            </a:endParaRPr>
          </a:p>
          <a:p>
            <a:pPr marL="457200" lvl="1" indent="0" algn="l" rtl="0">
              <a:spcBef>
                <a:spcPts val="0"/>
              </a:spcBef>
              <a:spcAft>
                <a:spcPts val="0"/>
              </a:spcAft>
              <a:buClr>
                <a:schemeClr val="dk1"/>
              </a:buClr>
              <a:buSzPts val="1100"/>
              <a:buFont typeface="Arial"/>
              <a:buNone/>
            </a:pPr>
            <a:r>
              <a:rPr lang="en-GB" sz="1200" dirty="0" smtClean="0">
                <a:solidFill>
                  <a:schemeClr val="dk1"/>
                </a:solidFill>
                <a:latin typeface="Calibri"/>
                <a:cs typeface="Calibri"/>
                <a:sym typeface="Calibri"/>
              </a:rPr>
              <a:t>*Earth</a:t>
            </a:r>
            <a:r>
              <a:rPr lang="en-GB" sz="1200" baseline="0" dirty="0" smtClean="0">
                <a:solidFill>
                  <a:schemeClr val="dk1"/>
                </a:solidFill>
                <a:latin typeface="Calibri"/>
                <a:cs typeface="Calibri"/>
                <a:sym typeface="Calibri"/>
              </a:rPr>
              <a:t> observation is especially important in the study of climate change: observing patterns over time can help us understand causes, predict future outcomes</a:t>
            </a:r>
            <a:r>
              <a:rPr lang="en-GB" sz="1100" baseline="0" dirty="0" smtClean="0">
                <a:solidFill>
                  <a:srgbClr val="000000"/>
                </a:solidFill>
                <a:latin typeface="Arial"/>
                <a:cs typeface="Arial"/>
                <a:sym typeface="Arial"/>
              </a:rPr>
              <a:t>, and plan accordingly.</a:t>
            </a:r>
            <a:endParaRPr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45975c5175_6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45975c5175_6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1" indent="0" algn="l" rtl="0">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-Or looking out into space, studying stars and far away galaxies</a:t>
            </a:r>
            <a:endParaRPr sz="1200" dirty="0">
              <a:solidFill>
                <a:schemeClr val="dk1"/>
              </a:solidFill>
              <a:latin typeface="Calibri"/>
              <a:ea typeface="Calibri"/>
              <a:cs typeface="Calibri"/>
              <a:sym typeface="Calibri"/>
            </a:endParaRPr>
          </a:p>
          <a:p>
            <a:pPr marL="457200" lvl="1" indent="0" algn="l" rtl="0">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-Watching for near-Earth </a:t>
            </a:r>
            <a:r>
              <a:rPr lang="en-GB" sz="1200" dirty="0" smtClean="0">
                <a:solidFill>
                  <a:schemeClr val="dk1"/>
                </a:solidFill>
                <a:latin typeface="Calibri"/>
                <a:ea typeface="Calibri"/>
                <a:cs typeface="Calibri"/>
                <a:sym typeface="Calibri"/>
              </a:rPr>
              <a:t>asteroids… kind of important</a:t>
            </a:r>
            <a:endParaRPr dirty="0">
              <a:solidFill>
                <a:schemeClr val="dk1"/>
              </a:solidFill>
            </a:endParaRPr>
          </a:p>
          <a:p>
            <a:pPr marL="457200" lvl="1" indent="0" algn="l" rtl="0">
              <a:spcBef>
                <a:spcPts val="0"/>
              </a:spcBef>
              <a:spcAft>
                <a:spcPts val="0"/>
              </a:spcAft>
              <a:buClr>
                <a:schemeClr val="dk1"/>
              </a:buClr>
              <a:buSzPts val="1100"/>
              <a:buFont typeface="Arial"/>
              <a:buNone/>
            </a:pPr>
            <a:endParaRPr lang="en-CA" dirty="0" smtClean="0"/>
          </a:p>
          <a:p>
            <a:pPr marL="457200" lvl="1" indent="0" algn="l" rtl="0">
              <a:spcBef>
                <a:spcPts val="0"/>
              </a:spcBef>
              <a:spcAft>
                <a:spcPts val="0"/>
              </a:spcAft>
              <a:buClr>
                <a:schemeClr val="dk1"/>
              </a:buClr>
              <a:buSzPts val="1100"/>
              <a:buFont typeface="Arial"/>
              <a:buNone/>
            </a:pPr>
            <a:r>
              <a:rPr lang="en-CA" dirty="0" smtClean="0"/>
              <a:t>These are just a few satellite applications.</a:t>
            </a:r>
            <a:r>
              <a:rPr lang="en-CA" baseline="0" dirty="0" smtClean="0"/>
              <a:t> Today we are going to take a look at one in particular…</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45975c5175_2_1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g45975c5175_2_1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smtClean="0"/>
              <a:t>Change</a:t>
            </a:r>
            <a:r>
              <a:rPr lang="en-GB" baseline="0" dirty="0" smtClean="0"/>
              <a:t> detection. </a:t>
            </a:r>
            <a:r>
              <a:rPr lang="en-GB" dirty="0" smtClean="0"/>
              <a:t>Change </a:t>
            </a:r>
            <a:r>
              <a:rPr lang="en-GB" dirty="0"/>
              <a:t>detection is like those ‘Spot the difference’ </a:t>
            </a:r>
            <a:r>
              <a:rPr lang="en-GB" dirty="0" smtClean="0"/>
              <a:t>games:</a:t>
            </a:r>
            <a:r>
              <a:rPr lang="en-GB" baseline="0" dirty="0" smtClean="0"/>
              <a:t> y</a:t>
            </a:r>
            <a:r>
              <a:rPr lang="en-GB" dirty="0" smtClean="0"/>
              <a:t>ou </a:t>
            </a:r>
            <a:r>
              <a:rPr lang="en-GB" dirty="0"/>
              <a:t>compare images for anything that is different. Older images can help us study the </a:t>
            </a:r>
            <a:r>
              <a:rPr lang="en-GB" dirty="0" smtClean="0"/>
              <a:t>past</a:t>
            </a:r>
            <a:r>
              <a:rPr lang="en-GB" baseline="0" dirty="0" smtClean="0"/>
              <a:t>. W</a:t>
            </a:r>
            <a:r>
              <a:rPr lang="en-GB" dirty="0" smtClean="0"/>
              <a:t>atching </a:t>
            </a:r>
            <a:r>
              <a:rPr lang="en-GB" dirty="0"/>
              <a:t>changes over time can help us understand the cause and forecast the future. </a:t>
            </a:r>
            <a:endParaRPr dirty="0"/>
          </a:p>
        </p:txBody>
      </p:sp>
      <p:sp>
        <p:nvSpPr>
          <p:cNvPr id="272" name="Google Shape;272;g45975c5175_2_1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45975c5175_2_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45975c5175_2_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We are going to do some change detection right now. In your groups/pair you will be looking at satellite images like this and seeing what changes you can see. The worksheets have a few questions that you should brainstorm together as well. Let’s try this one together. </a:t>
            </a:r>
            <a:endParaRPr dirty="0"/>
          </a:p>
          <a:p>
            <a:pPr marL="228600" lvl="0" indent="-228600" algn="l" rtl="0">
              <a:spcBef>
                <a:spcPts val="0"/>
              </a:spcBef>
              <a:spcAft>
                <a:spcPts val="0"/>
              </a:spcAft>
              <a:buClr>
                <a:schemeClr val="dk1"/>
              </a:buClr>
              <a:buSzPts val="1200"/>
              <a:buFont typeface="Calibri"/>
              <a:buAutoNum type="arabicPeriod"/>
            </a:pPr>
            <a:r>
              <a:rPr lang="en-GB" dirty="0"/>
              <a:t>Describe what you see? Answer: water/lake, land, snow/ice</a:t>
            </a:r>
            <a:endParaRPr dirty="0"/>
          </a:p>
          <a:p>
            <a:pPr marL="228600" lvl="0" indent="-228600" algn="l" rtl="0">
              <a:spcBef>
                <a:spcPts val="0"/>
              </a:spcBef>
              <a:spcAft>
                <a:spcPts val="0"/>
              </a:spcAft>
              <a:buClr>
                <a:schemeClr val="dk1"/>
              </a:buClr>
              <a:buSzPts val="1200"/>
              <a:buFont typeface="Calibri"/>
              <a:buAutoNum type="arabicPeriod"/>
            </a:pPr>
            <a:r>
              <a:rPr lang="en-GB" sz="1200" b="0" i="0" u="none" strike="noStrike" dirty="0">
                <a:solidFill>
                  <a:schemeClr val="dk1"/>
                </a:solidFill>
                <a:latin typeface="Calibri"/>
                <a:ea typeface="Calibri"/>
                <a:cs typeface="Calibri"/>
                <a:sym typeface="Calibri"/>
              </a:rPr>
              <a:t>What are the differences? Answer: </a:t>
            </a:r>
            <a:r>
              <a:rPr lang="en-GB" dirty="0"/>
              <a:t>The image on the left is over 30 years older than the image on the right.</a:t>
            </a:r>
            <a:r>
              <a:rPr lang="en-GB" sz="1200" b="0" i="0" u="none" strike="noStrike" dirty="0">
                <a:solidFill>
                  <a:schemeClr val="dk1"/>
                </a:solidFill>
                <a:latin typeface="Calibri"/>
                <a:ea typeface="Calibri"/>
                <a:cs typeface="Calibri"/>
                <a:sym typeface="Calibri"/>
              </a:rPr>
              <a:t> less water on the right</a:t>
            </a:r>
            <a:endParaRPr dirty="0"/>
          </a:p>
          <a:p>
            <a:pPr marL="228600" lvl="0" indent="-228600" algn="l" rtl="0">
              <a:spcBef>
                <a:spcPts val="0"/>
              </a:spcBef>
              <a:spcAft>
                <a:spcPts val="0"/>
              </a:spcAft>
              <a:buClr>
                <a:schemeClr val="dk1"/>
              </a:buClr>
              <a:buSzPts val="1200"/>
              <a:buFont typeface="Calibri"/>
              <a:buAutoNum type="arabicPeriod"/>
            </a:pPr>
            <a:r>
              <a:rPr lang="en-GB" sz="1200" b="0" i="0" u="none" strike="noStrike" dirty="0">
                <a:solidFill>
                  <a:schemeClr val="dk1"/>
                </a:solidFill>
                <a:latin typeface="Calibri"/>
                <a:ea typeface="Calibri"/>
                <a:cs typeface="Calibri"/>
                <a:sym typeface="Calibri"/>
              </a:rPr>
              <a:t>What caused this/what does this tell us/why is it important? Answer: the lake is drying up! This is bad because we need water for growing crops, for the fish</a:t>
            </a:r>
            <a:r>
              <a:rPr lang="en-GB" sz="1200" dirty="0">
                <a:solidFill>
                  <a:schemeClr val="dk1"/>
                </a:solidFill>
                <a:latin typeface="Calibri"/>
                <a:ea typeface="Calibri"/>
                <a:cs typeface="Calibri"/>
                <a:sym typeface="Calibri"/>
              </a:rPr>
              <a:t> and</a:t>
            </a:r>
            <a:r>
              <a:rPr lang="en-GB" sz="1200" b="0" i="0" u="none" strike="noStrike" dirty="0">
                <a:solidFill>
                  <a:schemeClr val="dk1"/>
                </a:solidFill>
                <a:latin typeface="Calibri"/>
                <a:ea typeface="Calibri"/>
                <a:cs typeface="Calibri"/>
                <a:sym typeface="Calibri"/>
              </a:rPr>
              <a:t> wildlife, and the dry conditions left behind feed dust storms that are toxic to the </a:t>
            </a:r>
            <a:r>
              <a:rPr lang="en-GB" sz="1200" b="0" i="0" u="none" strike="noStrike" dirty="0" smtClean="0">
                <a:solidFill>
                  <a:schemeClr val="dk1"/>
                </a:solidFill>
                <a:latin typeface="Calibri"/>
                <a:ea typeface="Calibri"/>
                <a:cs typeface="Calibri"/>
                <a:sym typeface="Calibri"/>
              </a:rPr>
              <a:t>people (this area was used for nuclear</a:t>
            </a:r>
            <a:r>
              <a:rPr lang="en-GB" sz="1200" b="0" i="0" u="none" strike="noStrike" baseline="0" dirty="0" smtClean="0">
                <a:solidFill>
                  <a:schemeClr val="dk1"/>
                </a:solidFill>
                <a:latin typeface="Calibri"/>
                <a:ea typeface="Calibri"/>
                <a:cs typeface="Calibri"/>
                <a:sym typeface="Calibri"/>
              </a:rPr>
              <a:t> testing so the sediment contains toxic material that can be dangerous if suspended and transported in the air)</a:t>
            </a:r>
            <a:r>
              <a:rPr lang="en-GB" sz="1200" b="0" i="0" u="none" strike="noStrike" dirty="0" smtClean="0">
                <a:solidFill>
                  <a:schemeClr val="dk1"/>
                </a:solidFill>
                <a:latin typeface="Calibri"/>
                <a:ea typeface="Calibri"/>
                <a:cs typeface="Calibri"/>
                <a:sym typeface="Calibri"/>
              </a:rPr>
              <a:t>.</a:t>
            </a:r>
            <a:endParaRPr dirty="0"/>
          </a:p>
          <a:p>
            <a:pPr marL="0" lvl="0" indent="0" algn="l" rtl="0">
              <a:spcBef>
                <a:spcPts val="0"/>
              </a:spcBef>
              <a:spcAft>
                <a:spcPts val="0"/>
              </a:spcAft>
              <a:buClr>
                <a:schemeClr val="dk1"/>
              </a:buClr>
              <a:buSzPts val="1200"/>
              <a:buFont typeface="Calibri"/>
              <a:buNone/>
            </a:pPr>
            <a:endParaRPr lang="en-GB" sz="1200" b="0" i="0" u="none" strike="noStrike" dirty="0" smtClean="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en-GB" sz="1200" b="0" i="0" u="none" strike="noStrike" dirty="0" smtClean="0">
                <a:solidFill>
                  <a:schemeClr val="dk1"/>
                </a:solidFill>
                <a:latin typeface="Calibri"/>
                <a:ea typeface="Calibri"/>
                <a:cs typeface="Calibri"/>
                <a:sym typeface="Calibri"/>
              </a:rPr>
              <a:t>*</a:t>
            </a:r>
            <a:r>
              <a:rPr lang="en-GB" sz="1200" b="0" i="0" u="none" strike="noStrike" dirty="0">
                <a:solidFill>
                  <a:schemeClr val="dk1"/>
                </a:solidFill>
                <a:latin typeface="Calibri"/>
                <a:ea typeface="Calibri"/>
                <a:cs typeface="Calibri"/>
                <a:sym typeface="Calibri"/>
              </a:rPr>
              <a:t>This is Aral Sea, Kazakhstan. It used to be the 4th largest lake in the world but the rivers that fed it were used for watering surrounding crops so it has since dried up. </a:t>
            </a:r>
            <a:r>
              <a:rPr lang="en-GB" sz="1200" dirty="0">
                <a:solidFill>
                  <a:schemeClr val="dk1"/>
                </a:solidFill>
                <a:latin typeface="Calibri"/>
                <a:ea typeface="Calibri"/>
                <a:cs typeface="Calibri"/>
                <a:sym typeface="Calibri"/>
              </a:rPr>
              <a:t>We use satellite imagery to monitor our lakes and oceans for the water levels and pollution. </a:t>
            </a:r>
            <a:endParaRPr dirty="0"/>
          </a:p>
          <a:p>
            <a:pPr marL="0" lvl="0" indent="0" algn="l" rtl="0">
              <a:spcBef>
                <a:spcPts val="0"/>
              </a:spcBef>
              <a:spcAft>
                <a:spcPts val="0"/>
              </a:spcAft>
              <a:buNone/>
            </a:pPr>
            <a:endParaRPr dirty="0"/>
          </a:p>
        </p:txBody>
      </p:sp>
      <p:sp>
        <p:nvSpPr>
          <p:cNvPr id="282" name="Google Shape;282;g45975c5175_2_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45975c5175_2_1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g45975c5175_2_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Have the pairs/groups examine each image and brainstorm the following questions:</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1. Describe what you see.</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2. What are the differences between the images (students can use markers to circle or measure changes)</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3. What caused this/what does this tell us/why is this important?</a:t>
            </a:r>
            <a:endParaRPr dirty="0"/>
          </a:p>
          <a:p>
            <a:pPr marL="0" lvl="0" indent="0" algn="l" rtl="0">
              <a:spcBef>
                <a:spcPts val="0"/>
              </a:spcBef>
              <a:spcAft>
                <a:spcPts val="0"/>
              </a:spcAft>
              <a:buNone/>
            </a:pPr>
            <a:endParaRPr dirty="0"/>
          </a:p>
        </p:txBody>
      </p:sp>
      <p:sp>
        <p:nvSpPr>
          <p:cNvPr id="292" name="Google Shape;292;g45975c5175_2_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45975c5175_2_1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45975c5175_2_1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**Ask the class:</a:t>
            </a:r>
            <a:endParaRPr dirty="0"/>
          </a:p>
          <a:p>
            <a:pPr marL="228600" lvl="0" indent="-228600" algn="l" rtl="0">
              <a:spcBef>
                <a:spcPts val="0"/>
              </a:spcBef>
              <a:spcAft>
                <a:spcPts val="0"/>
              </a:spcAft>
              <a:buClr>
                <a:schemeClr val="dk1"/>
              </a:buClr>
              <a:buSzPts val="1200"/>
              <a:buFont typeface="Calibri"/>
              <a:buAutoNum type="arabicPeriod"/>
            </a:pPr>
            <a:r>
              <a:rPr lang="en-GB" sz="1200" b="0" i="0" u="none" strike="noStrike" dirty="0">
                <a:solidFill>
                  <a:schemeClr val="dk1"/>
                </a:solidFill>
                <a:latin typeface="Calibri"/>
                <a:ea typeface="Calibri"/>
                <a:cs typeface="Calibri"/>
                <a:sym typeface="Calibri"/>
              </a:rPr>
              <a:t>Describe what you see. Answers: trees/plants, rivers, clouds, treeless land. </a:t>
            </a:r>
            <a:endParaRPr dirty="0"/>
          </a:p>
          <a:p>
            <a:pPr marL="228600" marR="0" lvl="0" indent="-228600" algn="l" rtl="0">
              <a:lnSpc>
                <a:spcPct val="100000"/>
              </a:lnSpc>
              <a:spcBef>
                <a:spcPts val="0"/>
              </a:spcBef>
              <a:spcAft>
                <a:spcPts val="0"/>
              </a:spcAft>
              <a:buClr>
                <a:schemeClr val="dk1"/>
              </a:buClr>
              <a:buSzPts val="1200"/>
              <a:buFont typeface="Calibri"/>
              <a:buAutoNum type="arabicPeriod"/>
            </a:pPr>
            <a:r>
              <a:rPr lang="en-GB" sz="1200" b="0" i="0" u="none" strike="noStrike" dirty="0">
                <a:solidFill>
                  <a:schemeClr val="dk1"/>
                </a:solidFill>
                <a:latin typeface="Calibri"/>
                <a:ea typeface="Calibri"/>
                <a:cs typeface="Calibri"/>
                <a:sym typeface="Calibri"/>
              </a:rPr>
              <a:t>What are the differences between the images? Answers: 1</a:t>
            </a:r>
            <a:r>
              <a:rPr lang="en-GB" sz="1200" dirty="0">
                <a:solidFill>
                  <a:schemeClr val="dk1"/>
                </a:solidFill>
                <a:latin typeface="Calibri"/>
                <a:ea typeface="Calibri"/>
                <a:cs typeface="Calibri"/>
                <a:sym typeface="Calibri"/>
              </a:rPr>
              <a:t>6</a:t>
            </a:r>
            <a:r>
              <a:rPr lang="en-GB" sz="1200" b="0" i="0" u="none" strike="noStrike" dirty="0">
                <a:solidFill>
                  <a:schemeClr val="dk1"/>
                </a:solidFill>
                <a:latin typeface="Calibri"/>
                <a:ea typeface="Calibri"/>
                <a:cs typeface="Calibri"/>
                <a:sym typeface="Calibri"/>
              </a:rPr>
              <a:t> years between 1</a:t>
            </a:r>
            <a:r>
              <a:rPr lang="en-GB" sz="1200" b="0" i="0" u="none" strike="noStrike" baseline="30000" dirty="0">
                <a:solidFill>
                  <a:schemeClr val="dk1"/>
                </a:solidFill>
                <a:latin typeface="Calibri"/>
                <a:ea typeface="Calibri"/>
                <a:cs typeface="Calibri"/>
                <a:sym typeface="Calibri"/>
              </a:rPr>
              <a:t>st</a:t>
            </a:r>
            <a:r>
              <a:rPr lang="en-GB" sz="1200" b="0" i="0" u="none" strike="noStrike" dirty="0">
                <a:solidFill>
                  <a:schemeClr val="dk1"/>
                </a:solidFill>
                <a:latin typeface="Calibri"/>
                <a:ea typeface="Calibri"/>
                <a:cs typeface="Calibri"/>
                <a:sym typeface="Calibri"/>
              </a:rPr>
              <a:t> and 2</a:t>
            </a:r>
            <a:r>
              <a:rPr lang="en-GB" sz="1200" b="0" i="0" u="none" strike="noStrike" baseline="30000" dirty="0">
                <a:solidFill>
                  <a:schemeClr val="dk1"/>
                </a:solidFill>
                <a:latin typeface="Calibri"/>
                <a:ea typeface="Calibri"/>
                <a:cs typeface="Calibri"/>
                <a:sym typeface="Calibri"/>
              </a:rPr>
              <a:t>nd</a:t>
            </a:r>
            <a:r>
              <a:rPr lang="en-GB" sz="1200" b="0" i="0" u="none" strike="noStrike" dirty="0">
                <a:solidFill>
                  <a:schemeClr val="dk1"/>
                </a:solidFill>
                <a:latin typeface="Calibri"/>
                <a:ea typeface="Calibri"/>
                <a:cs typeface="Calibri"/>
                <a:sym typeface="Calibri"/>
              </a:rPr>
              <a:t> image, and 18 years between 2</a:t>
            </a:r>
            <a:r>
              <a:rPr lang="en-GB" sz="1200" b="0" i="0" u="none" strike="noStrike" baseline="30000" dirty="0">
                <a:solidFill>
                  <a:schemeClr val="dk1"/>
                </a:solidFill>
                <a:latin typeface="Calibri"/>
                <a:ea typeface="Calibri"/>
                <a:cs typeface="Calibri"/>
                <a:sym typeface="Calibri"/>
              </a:rPr>
              <a:t>nd</a:t>
            </a:r>
            <a:r>
              <a:rPr lang="en-GB" sz="1200" b="0" i="0" u="none" strike="noStrike" dirty="0">
                <a:solidFill>
                  <a:schemeClr val="dk1"/>
                </a:solidFill>
                <a:latin typeface="Calibri"/>
                <a:ea typeface="Calibri"/>
                <a:cs typeface="Calibri"/>
                <a:sym typeface="Calibri"/>
              </a:rPr>
              <a:t> and 3</a:t>
            </a:r>
            <a:r>
              <a:rPr lang="en-GB" sz="1200" b="0" i="0" u="none" strike="noStrike" baseline="30000" dirty="0">
                <a:solidFill>
                  <a:schemeClr val="dk1"/>
                </a:solidFill>
                <a:latin typeface="Calibri"/>
                <a:ea typeface="Calibri"/>
                <a:cs typeface="Calibri"/>
                <a:sym typeface="Calibri"/>
              </a:rPr>
              <a:t>rd</a:t>
            </a:r>
            <a:r>
              <a:rPr lang="en-GB" sz="1200" b="0" i="0" u="none" strike="noStrike" dirty="0">
                <a:solidFill>
                  <a:schemeClr val="dk1"/>
                </a:solidFill>
                <a:latin typeface="Calibri"/>
                <a:ea typeface="Calibri"/>
                <a:cs typeface="Calibri"/>
                <a:sym typeface="Calibri"/>
              </a:rPr>
              <a:t>. Less and less trees with time. A much bigger change between the 2</a:t>
            </a:r>
            <a:r>
              <a:rPr lang="en-GB" sz="1200" b="0" i="0" u="none" strike="noStrike" baseline="30000" dirty="0">
                <a:solidFill>
                  <a:schemeClr val="dk1"/>
                </a:solidFill>
                <a:latin typeface="Calibri"/>
                <a:ea typeface="Calibri"/>
                <a:cs typeface="Calibri"/>
                <a:sym typeface="Calibri"/>
              </a:rPr>
              <a:t>nd</a:t>
            </a:r>
            <a:r>
              <a:rPr lang="en-GB" sz="1200" b="0" i="0" u="none" strike="noStrike" dirty="0">
                <a:solidFill>
                  <a:schemeClr val="dk1"/>
                </a:solidFill>
                <a:latin typeface="Calibri"/>
                <a:ea typeface="Calibri"/>
                <a:cs typeface="Calibri"/>
                <a:sym typeface="Calibri"/>
              </a:rPr>
              <a:t> and 3</a:t>
            </a:r>
            <a:r>
              <a:rPr lang="en-GB" sz="1200" b="0" i="0" u="none" strike="noStrike" baseline="30000" dirty="0">
                <a:solidFill>
                  <a:schemeClr val="dk1"/>
                </a:solidFill>
                <a:latin typeface="Calibri"/>
                <a:ea typeface="Calibri"/>
                <a:cs typeface="Calibri"/>
                <a:sym typeface="Calibri"/>
              </a:rPr>
              <a:t>rd</a:t>
            </a:r>
            <a:r>
              <a:rPr lang="en-GB" sz="1200" b="0" i="0" u="none" strike="noStrike" dirty="0">
                <a:solidFill>
                  <a:schemeClr val="dk1"/>
                </a:solidFill>
                <a:latin typeface="Calibri"/>
                <a:ea typeface="Calibri"/>
                <a:cs typeface="Calibri"/>
                <a:sym typeface="Calibri"/>
              </a:rPr>
              <a:t> image.</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3. What caused this/what does this tell us/why is this important? Answers: Deforestation. Deforestation rates have increased. We need forests for many reasons</a:t>
            </a:r>
            <a:r>
              <a:rPr lang="en-GB"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-Clean up the atmosphere (take in carbon dioxide), and reduce global warming</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-Home to millions of species including indigenous communities that need the forests to survive and practice their traditional ways of life</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-Provide the oxygen we breathe</a:t>
            </a:r>
            <a:endParaRPr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dirty="0">
                <a:solidFill>
                  <a:schemeClr val="dk1"/>
                </a:solidFill>
                <a:latin typeface="Calibri"/>
                <a:ea typeface="Calibri"/>
                <a:cs typeface="Calibri"/>
                <a:sym typeface="Calibri"/>
              </a:rPr>
              <a:t>Regular monitoring of forests is needed for  sustainable forest management, e.g., monitoring for </a:t>
            </a:r>
            <a:r>
              <a:rPr lang="en-GB" sz="1200" dirty="0" smtClean="0">
                <a:solidFill>
                  <a:schemeClr val="dk1"/>
                </a:solidFill>
                <a:latin typeface="Calibri"/>
                <a:ea typeface="Calibri"/>
                <a:cs typeface="Calibri"/>
                <a:sym typeface="Calibri"/>
              </a:rPr>
              <a:t>over-harvesting</a:t>
            </a:r>
            <a:r>
              <a:rPr lang="en-GB" sz="1200" baseline="0" dirty="0" smtClean="0">
                <a:solidFill>
                  <a:schemeClr val="dk1"/>
                </a:solidFill>
                <a:latin typeface="Calibri"/>
                <a:ea typeface="Calibri"/>
                <a:cs typeface="Calibri"/>
                <a:sym typeface="Calibri"/>
              </a:rPr>
              <a:t>, assessing reforestation efforts,</a:t>
            </a:r>
            <a:r>
              <a:rPr lang="en-GB" sz="1200" dirty="0" smtClean="0">
                <a:solidFill>
                  <a:schemeClr val="dk1"/>
                </a:solidFill>
                <a:latin typeface="Calibri"/>
                <a:ea typeface="Calibri"/>
                <a:cs typeface="Calibri"/>
                <a:sym typeface="Calibri"/>
              </a:rPr>
              <a:t> </a:t>
            </a:r>
            <a:r>
              <a:rPr lang="en-GB" sz="1200" dirty="0">
                <a:solidFill>
                  <a:schemeClr val="dk1"/>
                </a:solidFill>
                <a:latin typeface="Calibri"/>
                <a:ea typeface="Calibri"/>
                <a:cs typeface="Calibri"/>
                <a:sym typeface="Calibri"/>
              </a:rPr>
              <a:t>and knowing what areas to protect. Satellites can help us understand the health/condition of forests and also the effects of deforestation and/or reforestation.</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lang="en-GB"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u="none" strike="noStrike" dirty="0" smtClean="0">
                <a:solidFill>
                  <a:schemeClr val="dk1"/>
                </a:solidFill>
                <a:latin typeface="Calibri"/>
                <a:ea typeface="Calibri"/>
                <a:cs typeface="Calibri"/>
                <a:sym typeface="Calibri"/>
              </a:rPr>
              <a:t>*</a:t>
            </a:r>
            <a:r>
              <a:rPr lang="en-GB" sz="1200" b="0" i="0" u="none" strike="noStrike" dirty="0">
                <a:solidFill>
                  <a:schemeClr val="dk1"/>
                </a:solidFill>
                <a:latin typeface="Calibri"/>
                <a:ea typeface="Calibri"/>
                <a:cs typeface="Calibri"/>
                <a:sym typeface="Calibri"/>
              </a:rPr>
              <a:t>This is part of the Amazon rainforest, </a:t>
            </a:r>
            <a:r>
              <a:rPr lang="en-GB" sz="1200" b="0" i="0" u="none" strike="noStrike" dirty="0" err="1">
                <a:solidFill>
                  <a:schemeClr val="dk1"/>
                </a:solidFill>
                <a:latin typeface="Calibri"/>
                <a:ea typeface="Calibri"/>
                <a:cs typeface="Calibri"/>
                <a:sym typeface="Calibri"/>
              </a:rPr>
              <a:t>Rondonia</a:t>
            </a:r>
            <a:r>
              <a:rPr lang="en-GB" sz="1200" b="0" i="0" u="none" strike="noStrike" dirty="0">
                <a:solidFill>
                  <a:schemeClr val="dk1"/>
                </a:solidFill>
                <a:latin typeface="Calibri"/>
                <a:ea typeface="Calibri"/>
                <a:cs typeface="Calibri"/>
                <a:sym typeface="Calibri"/>
              </a:rPr>
              <a:t>, Brazil. The main driver of deforestation here is cattle ranching. </a:t>
            </a:r>
            <a:endParaRPr dirty="0"/>
          </a:p>
          <a:p>
            <a:pPr marL="0" lvl="0" indent="0" algn="l" rtl="0">
              <a:spcBef>
                <a:spcPts val="0"/>
              </a:spcBef>
              <a:spcAft>
                <a:spcPts val="0"/>
              </a:spcAft>
              <a:buNone/>
            </a:pPr>
            <a:endParaRPr dirty="0"/>
          </a:p>
        </p:txBody>
      </p:sp>
      <p:sp>
        <p:nvSpPr>
          <p:cNvPr id="298" name="Google Shape;298;g45975c5175_2_1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45975c5175_2_1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g45975c5175_2_1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**Ask the class:</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1. Describe what you see. Answers: Mountains, tree/plants, glaciers/ice, rivers. </a:t>
            </a:r>
            <a:endParaRPr dirty="0"/>
          </a:p>
          <a:p>
            <a:pPr marL="0" marR="0" lvl="0" indent="0" algn="l" rtl="0">
              <a:lnSpc>
                <a:spcPct val="100000"/>
              </a:lnSpc>
              <a:spcBef>
                <a:spcPts val="0"/>
              </a:spcBef>
              <a:spcAft>
                <a:spcPts val="0"/>
              </a:spcAft>
              <a:buClr>
                <a:schemeClr val="dk1"/>
              </a:buClr>
              <a:buSzPts val="1200"/>
              <a:buFont typeface="Calibri"/>
              <a:buNone/>
            </a:pPr>
            <a:r>
              <a:rPr lang="en-GB" sz="1200" b="0" i="0" u="none" strike="noStrike" dirty="0">
                <a:solidFill>
                  <a:schemeClr val="dk1"/>
                </a:solidFill>
                <a:latin typeface="Calibri"/>
                <a:ea typeface="Calibri"/>
                <a:cs typeface="Calibri"/>
                <a:sym typeface="Calibri"/>
              </a:rPr>
              <a:t>2. What are the differences between the images? Answers: A 25-year difference. The glaciers/snow are shrinking with time. </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3. What caused this/what does this tell us/why is this important? Answers: The glaciers and snow are melting because the climate is warming. Snow and glaciers are important for many reasons:</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-Reflecting </a:t>
            </a:r>
            <a:r>
              <a:rPr lang="en-GB" sz="1200" b="0" i="0" u="none" strike="noStrike" dirty="0" smtClean="0">
                <a:solidFill>
                  <a:schemeClr val="dk1"/>
                </a:solidFill>
                <a:latin typeface="Calibri"/>
                <a:ea typeface="Calibri"/>
                <a:cs typeface="Calibri"/>
                <a:sym typeface="Calibri"/>
              </a:rPr>
              <a:t>sunlight</a:t>
            </a:r>
            <a:r>
              <a:rPr lang="en-GB" sz="1200" b="0" i="0" u="none" strike="noStrike" baseline="0" dirty="0" smtClean="0">
                <a:solidFill>
                  <a:schemeClr val="dk1"/>
                </a:solidFill>
                <a:latin typeface="Calibri"/>
                <a:ea typeface="Calibri"/>
                <a:cs typeface="Calibri"/>
                <a:sym typeface="Calibri"/>
              </a:rPr>
              <a:t>, which</a:t>
            </a:r>
            <a:r>
              <a:rPr lang="en-GB" sz="1200" b="0" i="0" u="none" strike="noStrike" dirty="0" smtClean="0">
                <a:solidFill>
                  <a:schemeClr val="dk1"/>
                </a:solidFill>
                <a:latin typeface="Calibri"/>
                <a:ea typeface="Calibri"/>
                <a:cs typeface="Calibri"/>
                <a:sym typeface="Calibri"/>
              </a:rPr>
              <a:t> helps</a:t>
            </a:r>
            <a:r>
              <a:rPr lang="en-GB" sz="1200" b="0" i="0" u="none" strike="noStrike" baseline="0" dirty="0" smtClean="0">
                <a:solidFill>
                  <a:schemeClr val="dk1"/>
                </a:solidFill>
                <a:latin typeface="Calibri"/>
                <a:ea typeface="Calibri"/>
                <a:cs typeface="Calibri"/>
                <a:sym typeface="Calibri"/>
              </a:rPr>
              <a:t> </a:t>
            </a:r>
            <a:r>
              <a:rPr lang="en-GB" sz="1200" b="0" i="0" u="none" strike="noStrike" dirty="0" smtClean="0">
                <a:solidFill>
                  <a:schemeClr val="dk1"/>
                </a:solidFill>
                <a:latin typeface="Calibri"/>
                <a:ea typeface="Calibri"/>
                <a:cs typeface="Calibri"/>
                <a:sym typeface="Calibri"/>
              </a:rPr>
              <a:t>to </a:t>
            </a:r>
            <a:r>
              <a:rPr lang="en-GB" sz="1200" b="0" i="0" u="none" strike="noStrike" dirty="0">
                <a:solidFill>
                  <a:schemeClr val="dk1"/>
                </a:solidFill>
                <a:latin typeface="Calibri"/>
                <a:ea typeface="Calibri"/>
                <a:cs typeface="Calibri"/>
                <a:sym typeface="Calibri"/>
              </a:rPr>
              <a:t>keep the Earth </a:t>
            </a:r>
            <a:r>
              <a:rPr lang="en-GB" sz="1200" b="0" i="0" u="none" strike="noStrike" dirty="0" smtClean="0">
                <a:solidFill>
                  <a:schemeClr val="dk1"/>
                </a:solidFill>
                <a:latin typeface="Calibri"/>
                <a:ea typeface="Calibri"/>
                <a:cs typeface="Calibri"/>
                <a:sym typeface="Calibri"/>
              </a:rPr>
              <a:t>cool.</a:t>
            </a:r>
            <a:r>
              <a:rPr lang="en-GB" sz="1200" b="0" i="0" u="none" strike="noStrike" baseline="0" dirty="0" smtClean="0">
                <a:solidFill>
                  <a:schemeClr val="dk1"/>
                </a:solidFill>
                <a:latin typeface="Calibri"/>
                <a:ea typeface="Calibri"/>
                <a:cs typeface="Calibri"/>
                <a:sym typeface="Calibri"/>
              </a:rPr>
              <a:t> This is called the ‘Albedo effect’. W</a:t>
            </a:r>
            <a:r>
              <a:rPr lang="en-GB" sz="1200" b="0" i="0" u="none" strike="noStrike" dirty="0" smtClean="0">
                <a:solidFill>
                  <a:schemeClr val="dk1"/>
                </a:solidFill>
                <a:latin typeface="Calibri"/>
                <a:ea typeface="Calibri"/>
                <a:cs typeface="Calibri"/>
                <a:sym typeface="Calibri"/>
              </a:rPr>
              <a:t>ith </a:t>
            </a:r>
            <a:r>
              <a:rPr lang="en-GB" sz="1200" b="0" i="0" u="none" strike="noStrike" dirty="0">
                <a:solidFill>
                  <a:schemeClr val="dk1"/>
                </a:solidFill>
                <a:latin typeface="Calibri"/>
                <a:ea typeface="Calibri"/>
                <a:cs typeface="Calibri"/>
                <a:sym typeface="Calibri"/>
              </a:rPr>
              <a:t>less snow, </a:t>
            </a:r>
            <a:r>
              <a:rPr lang="en-GB" sz="1200" b="0" i="0" u="none" strike="noStrike" dirty="0" smtClean="0">
                <a:solidFill>
                  <a:schemeClr val="dk1"/>
                </a:solidFill>
                <a:latin typeface="Calibri"/>
                <a:ea typeface="Calibri"/>
                <a:cs typeface="Calibri"/>
                <a:sym typeface="Calibri"/>
              </a:rPr>
              <a:t>albedo effect decreases, more </a:t>
            </a:r>
            <a:r>
              <a:rPr lang="en-GB" sz="1200" b="0" i="0" u="none" strike="noStrike" dirty="0">
                <a:solidFill>
                  <a:schemeClr val="dk1"/>
                </a:solidFill>
                <a:latin typeface="Calibri"/>
                <a:ea typeface="Calibri"/>
                <a:cs typeface="Calibri"/>
                <a:sym typeface="Calibri"/>
              </a:rPr>
              <a:t>sun is absorbed </a:t>
            </a:r>
            <a:r>
              <a:rPr lang="en-GB" sz="1200" b="0" i="0" u="none" strike="noStrike" dirty="0" smtClean="0">
                <a:solidFill>
                  <a:schemeClr val="dk1"/>
                </a:solidFill>
                <a:latin typeface="Calibri"/>
                <a:ea typeface="Calibri"/>
                <a:cs typeface="Calibri"/>
                <a:sym typeface="Calibri"/>
              </a:rPr>
              <a:t>by</a:t>
            </a:r>
            <a:r>
              <a:rPr lang="en-GB" sz="1200" b="0" i="0" u="none" strike="noStrike" baseline="0" dirty="0" smtClean="0">
                <a:solidFill>
                  <a:schemeClr val="dk1"/>
                </a:solidFill>
                <a:latin typeface="Calibri"/>
                <a:ea typeface="Calibri"/>
                <a:cs typeface="Calibri"/>
                <a:sym typeface="Calibri"/>
              </a:rPr>
              <a:t> the Earth, which creates warmer conditions, which melts more snow, which decreases albedo… and so on. This is a feedback loop that increases the rate of global warming. </a:t>
            </a:r>
            <a:endParaRPr dirty="0"/>
          </a:p>
          <a:p>
            <a:pPr marL="0" lvl="0" indent="0" algn="l" rtl="0">
              <a:spcBef>
                <a:spcPts val="0"/>
              </a:spcBef>
              <a:spcAft>
                <a:spcPts val="0"/>
              </a:spcAft>
              <a:buNone/>
            </a:pPr>
            <a:r>
              <a:rPr lang="en-GB" sz="1200" b="0" i="0" u="none" strike="noStrike" dirty="0" smtClean="0">
                <a:solidFill>
                  <a:schemeClr val="dk1"/>
                </a:solidFill>
                <a:latin typeface="Calibri"/>
                <a:ea typeface="Calibri"/>
                <a:cs typeface="Calibri"/>
                <a:sym typeface="Calibri"/>
              </a:rPr>
              <a:t>-Glaciers are also</a:t>
            </a:r>
            <a:r>
              <a:rPr lang="en-GB" sz="1200" b="0" i="0" u="none" strike="noStrike" baseline="0" dirty="0" smtClean="0">
                <a:solidFill>
                  <a:schemeClr val="dk1"/>
                </a:solidFill>
                <a:latin typeface="Calibri"/>
                <a:ea typeface="Calibri"/>
                <a:cs typeface="Calibri"/>
                <a:sym typeface="Calibri"/>
              </a:rPr>
              <a:t> a s</a:t>
            </a:r>
            <a:r>
              <a:rPr lang="en-GB" sz="1200" b="0" i="0" u="none" strike="noStrike" dirty="0" smtClean="0">
                <a:solidFill>
                  <a:schemeClr val="dk1"/>
                </a:solidFill>
                <a:latin typeface="Calibri"/>
                <a:ea typeface="Calibri"/>
                <a:cs typeface="Calibri"/>
                <a:sym typeface="Calibri"/>
              </a:rPr>
              <a:t>ource </a:t>
            </a:r>
            <a:r>
              <a:rPr lang="en-GB" sz="1200" b="0" i="0" u="none" strike="noStrike" dirty="0">
                <a:solidFill>
                  <a:schemeClr val="dk1"/>
                </a:solidFill>
                <a:latin typeface="Calibri"/>
                <a:ea typeface="Calibri"/>
                <a:cs typeface="Calibri"/>
                <a:sym typeface="Calibri"/>
              </a:rPr>
              <a:t>of fresh water for people and animals down stream.</a:t>
            </a:r>
            <a:endParaRPr dirty="0"/>
          </a:p>
          <a:p>
            <a:pPr marL="0" lvl="0" indent="0" algn="l" rtl="0">
              <a:spcBef>
                <a:spcPts val="0"/>
              </a:spcBef>
              <a:spcAft>
                <a:spcPts val="0"/>
              </a:spcAft>
              <a:buNone/>
            </a:pPr>
            <a:endParaRPr lang="en-GB" sz="1200" b="0" i="0" u="none" strike="noStrike" dirty="0" smtClean="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u="none" strike="noStrike" dirty="0" smtClean="0">
                <a:solidFill>
                  <a:schemeClr val="dk1"/>
                </a:solidFill>
                <a:latin typeface="Calibri"/>
                <a:ea typeface="Calibri"/>
                <a:cs typeface="Calibri"/>
                <a:sym typeface="Calibri"/>
              </a:rPr>
              <a:t>* </a:t>
            </a:r>
            <a:r>
              <a:rPr lang="en-GB" sz="1200" b="0" i="0" u="none" strike="noStrike" dirty="0">
                <a:solidFill>
                  <a:schemeClr val="dk1"/>
                </a:solidFill>
                <a:latin typeface="Calibri"/>
                <a:ea typeface="Calibri"/>
                <a:cs typeface="Calibri"/>
                <a:sym typeface="Calibri"/>
              </a:rPr>
              <a:t>These are glaciers of the Rocky Mountains, Alberta, Canada, including Peyto Glacier. </a:t>
            </a:r>
            <a:endParaRPr dirty="0"/>
          </a:p>
        </p:txBody>
      </p:sp>
      <p:sp>
        <p:nvSpPr>
          <p:cNvPr id="310" name="Google Shape;310;g45975c5175_2_1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45975c5175_2_1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g45975c5175_2_1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**Ask the class:</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1. Describe what you see. Answers: Water, clouds, green land, a big city, and some smaller cities/towns, </a:t>
            </a:r>
            <a:r>
              <a:rPr lang="en-GB" sz="1200" b="0" i="0" u="none" strike="noStrike" dirty="0" smtClean="0">
                <a:solidFill>
                  <a:schemeClr val="dk1"/>
                </a:solidFill>
                <a:latin typeface="Calibri"/>
                <a:ea typeface="Calibri"/>
                <a:cs typeface="Calibri"/>
                <a:sym typeface="Calibri"/>
              </a:rPr>
              <a:t>boats (in second image)</a:t>
            </a:r>
            <a:r>
              <a:rPr lang="en-GB" sz="1200" dirty="0" smtClean="0">
                <a:solidFill>
                  <a:schemeClr val="dk1"/>
                </a:solidFill>
                <a:latin typeface="Calibri"/>
                <a:ea typeface="Calibri"/>
                <a:cs typeface="Calibri"/>
                <a:sym typeface="Calibri"/>
              </a:rPr>
              <a:t>.</a:t>
            </a:r>
            <a:endParaRPr dirty="0"/>
          </a:p>
          <a:p>
            <a:pPr marL="0" marR="0" lvl="0" indent="0" algn="l" rtl="0">
              <a:lnSpc>
                <a:spcPct val="100000"/>
              </a:lnSpc>
              <a:spcBef>
                <a:spcPts val="0"/>
              </a:spcBef>
              <a:spcAft>
                <a:spcPts val="0"/>
              </a:spcAft>
              <a:buClr>
                <a:schemeClr val="dk1"/>
              </a:buClr>
              <a:buSzPts val="1200"/>
              <a:buFont typeface="Calibri"/>
              <a:buNone/>
            </a:pPr>
            <a:r>
              <a:rPr lang="en-GB" sz="1200" b="0" i="0" u="none" strike="noStrike" dirty="0">
                <a:solidFill>
                  <a:schemeClr val="dk1"/>
                </a:solidFill>
                <a:latin typeface="Calibri"/>
                <a:ea typeface="Calibri"/>
                <a:cs typeface="Calibri"/>
                <a:sym typeface="Calibri"/>
              </a:rPr>
              <a:t>2. What are the differences between the images? Answers: A 2</a:t>
            </a:r>
            <a:r>
              <a:rPr lang="en-GB" sz="1200" dirty="0">
                <a:solidFill>
                  <a:schemeClr val="dk1"/>
                </a:solidFill>
                <a:latin typeface="Calibri"/>
                <a:ea typeface="Calibri"/>
                <a:cs typeface="Calibri"/>
                <a:sym typeface="Calibri"/>
              </a:rPr>
              <a:t>7</a:t>
            </a:r>
            <a:r>
              <a:rPr lang="en-GB" sz="1200" b="0" i="0" u="none" strike="noStrike" dirty="0">
                <a:solidFill>
                  <a:schemeClr val="dk1"/>
                </a:solidFill>
                <a:latin typeface="Calibri"/>
                <a:ea typeface="Calibri"/>
                <a:cs typeface="Calibri"/>
                <a:sym typeface="Calibri"/>
              </a:rPr>
              <a:t>-year difference. </a:t>
            </a:r>
            <a:r>
              <a:rPr lang="en-GB" sz="1200" dirty="0">
                <a:solidFill>
                  <a:schemeClr val="dk1"/>
                </a:solidFill>
                <a:latin typeface="Calibri"/>
                <a:ea typeface="Calibri"/>
                <a:cs typeface="Calibri"/>
                <a:sym typeface="Calibri"/>
              </a:rPr>
              <a:t>The cities are getting bigger.</a:t>
            </a:r>
            <a:r>
              <a:rPr lang="en-GB" sz="1200" b="0" i="0" u="none" strike="noStrike" dirty="0">
                <a:solidFill>
                  <a:schemeClr val="dk1"/>
                </a:solidFill>
                <a:latin typeface="Calibri"/>
                <a:ea typeface="Calibri"/>
                <a:cs typeface="Calibri"/>
                <a:sym typeface="Calibri"/>
              </a:rPr>
              <a:t> New </a:t>
            </a:r>
            <a:r>
              <a:rPr lang="en-GB" sz="1200" dirty="0">
                <a:solidFill>
                  <a:schemeClr val="dk1"/>
                </a:solidFill>
                <a:latin typeface="Calibri"/>
                <a:ea typeface="Calibri"/>
                <a:cs typeface="Calibri"/>
                <a:sym typeface="Calibri"/>
              </a:rPr>
              <a:t>docks on the coast. </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3. What caused this/what does this tell us/why is this important? Answers:</a:t>
            </a:r>
            <a:r>
              <a:rPr lang="en-GB" sz="1200" dirty="0">
                <a:solidFill>
                  <a:schemeClr val="dk1"/>
                </a:solidFill>
                <a:latin typeface="Calibri"/>
                <a:ea typeface="Calibri"/>
                <a:cs typeface="Calibri"/>
                <a:sym typeface="Calibri"/>
              </a:rPr>
              <a:t> Urbanization! Population is growing and more people are moving into cities. Monitoring city growth is important in urban development such as planning transit systems, water systems, and housing and business.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lang="en-GB" sz="120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dirty="0" smtClean="0">
                <a:solidFill>
                  <a:schemeClr val="dk1"/>
                </a:solidFill>
                <a:latin typeface="Calibri"/>
                <a:ea typeface="Calibri"/>
                <a:cs typeface="Calibri"/>
                <a:sym typeface="Calibri"/>
              </a:rPr>
              <a:t>*</a:t>
            </a:r>
            <a:r>
              <a:rPr lang="en-GB" sz="1200" dirty="0">
                <a:solidFill>
                  <a:schemeClr val="dk1"/>
                </a:solidFill>
                <a:latin typeface="Calibri"/>
                <a:ea typeface="Calibri"/>
                <a:cs typeface="Calibri"/>
                <a:sym typeface="Calibri"/>
              </a:rPr>
              <a:t>This is Shanghai, China. </a:t>
            </a:r>
            <a:endParaRPr sz="1200" dirty="0">
              <a:solidFill>
                <a:schemeClr val="dk1"/>
              </a:solidFill>
              <a:latin typeface="Calibri"/>
              <a:ea typeface="Calibri"/>
              <a:cs typeface="Calibri"/>
              <a:sym typeface="Calibri"/>
            </a:endParaRPr>
          </a:p>
        </p:txBody>
      </p:sp>
      <p:sp>
        <p:nvSpPr>
          <p:cNvPr id="320" name="Google Shape;320;g45975c5175_2_1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45975c5175_6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45975c5175_6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**Ask the class:</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1. Describe what you see. Answers: Water, clouds,</a:t>
            </a:r>
            <a:r>
              <a:rPr lang="en-GB" sz="1200" dirty="0">
                <a:solidFill>
                  <a:schemeClr val="dk1"/>
                </a:solidFill>
                <a:latin typeface="Calibri"/>
                <a:ea typeface="Calibri"/>
                <a:cs typeface="Calibri"/>
                <a:sym typeface="Calibri"/>
              </a:rPr>
              <a:t> an island, </a:t>
            </a:r>
            <a:endParaRPr dirty="0"/>
          </a:p>
          <a:p>
            <a:pPr marL="0" marR="0" lvl="0" indent="0" algn="l" rtl="0">
              <a:lnSpc>
                <a:spcPct val="100000"/>
              </a:lnSpc>
              <a:spcBef>
                <a:spcPts val="0"/>
              </a:spcBef>
              <a:spcAft>
                <a:spcPts val="0"/>
              </a:spcAft>
              <a:buClr>
                <a:schemeClr val="dk1"/>
              </a:buClr>
              <a:buSzPts val="1200"/>
              <a:buFont typeface="Calibri"/>
              <a:buNone/>
            </a:pPr>
            <a:r>
              <a:rPr lang="en-GB" sz="1200" b="0" i="0" u="none" strike="noStrike" dirty="0">
                <a:solidFill>
                  <a:schemeClr val="dk1"/>
                </a:solidFill>
                <a:latin typeface="Calibri"/>
                <a:ea typeface="Calibri"/>
                <a:cs typeface="Calibri"/>
                <a:sym typeface="Calibri"/>
              </a:rPr>
              <a:t>2. What are the differences between the images? Answers: </a:t>
            </a:r>
            <a:r>
              <a:rPr lang="en-GB" sz="1200" dirty="0">
                <a:solidFill>
                  <a:schemeClr val="dk1"/>
                </a:solidFill>
                <a:latin typeface="Calibri"/>
                <a:ea typeface="Calibri"/>
                <a:cs typeface="Calibri"/>
                <a:sym typeface="Calibri"/>
              </a:rPr>
              <a:t>About a 2 week difference</a:t>
            </a:r>
            <a:r>
              <a:rPr lang="en-GB" sz="1200" b="0" i="0" u="none" strike="noStrike" dirty="0">
                <a:solidFill>
                  <a:schemeClr val="dk1"/>
                </a:solidFill>
                <a:latin typeface="Calibri"/>
                <a:ea typeface="Calibri"/>
                <a:cs typeface="Calibri"/>
                <a:sym typeface="Calibri"/>
              </a:rPr>
              <a:t>. </a:t>
            </a:r>
            <a:r>
              <a:rPr lang="en-GB" sz="1200" dirty="0">
                <a:solidFill>
                  <a:schemeClr val="dk1"/>
                </a:solidFill>
                <a:latin typeface="Calibri"/>
                <a:ea typeface="Calibri"/>
                <a:cs typeface="Calibri"/>
                <a:sym typeface="Calibri"/>
              </a:rPr>
              <a:t>The island changed from green to brown.</a:t>
            </a:r>
            <a:endParaRPr dirty="0"/>
          </a:p>
          <a:p>
            <a:pPr marL="0" lvl="0" indent="0" algn="l" rtl="0">
              <a:spcBef>
                <a:spcPts val="0"/>
              </a:spcBef>
              <a:spcAft>
                <a:spcPts val="0"/>
              </a:spcAft>
              <a:buNone/>
            </a:pPr>
            <a:r>
              <a:rPr lang="en-GB" sz="1200" b="0" i="0" u="none" strike="noStrike" dirty="0">
                <a:solidFill>
                  <a:schemeClr val="dk1"/>
                </a:solidFill>
                <a:latin typeface="Calibri"/>
                <a:ea typeface="Calibri"/>
                <a:cs typeface="Calibri"/>
                <a:sym typeface="Calibri"/>
              </a:rPr>
              <a:t>3. What caused this/what does this tell us/why is this important? Answers:</a:t>
            </a:r>
            <a:r>
              <a:rPr lang="en-GB" sz="1200" dirty="0">
                <a:solidFill>
                  <a:schemeClr val="dk1"/>
                </a:solidFill>
                <a:latin typeface="Calibri"/>
                <a:ea typeface="Calibri"/>
                <a:cs typeface="Calibri"/>
                <a:sym typeface="Calibri"/>
              </a:rPr>
              <a:t> Hurricane damage. High winds, storm surge, and intense rainfall destroyed the island. The change in </a:t>
            </a:r>
            <a:r>
              <a:rPr lang="en-GB" sz="1200" dirty="0" err="1">
                <a:solidFill>
                  <a:schemeClr val="dk1"/>
                </a:solidFill>
                <a:latin typeface="Calibri"/>
                <a:ea typeface="Calibri"/>
                <a:cs typeface="Calibri"/>
                <a:sym typeface="Calibri"/>
              </a:rPr>
              <a:t>color</a:t>
            </a:r>
            <a:r>
              <a:rPr lang="en-GB" sz="1200" dirty="0">
                <a:solidFill>
                  <a:schemeClr val="dk1"/>
                </a:solidFill>
                <a:latin typeface="Calibri"/>
                <a:ea typeface="Calibri"/>
                <a:cs typeface="Calibri"/>
                <a:sym typeface="Calibri"/>
              </a:rPr>
              <a:t> from green to brown is caused by the destruction of the green vegetation. Satellite imagery is important in rescue operations, assessing damage, and assisting in reconstruction planning. Weather satellites can help track hurricanes movement and intensity so that citizens can be warned and have time to evacuate.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lang="en-GB" sz="120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dirty="0" smtClean="0">
                <a:solidFill>
                  <a:schemeClr val="dk1"/>
                </a:solidFill>
                <a:latin typeface="Calibri"/>
                <a:ea typeface="Calibri"/>
                <a:cs typeface="Calibri"/>
                <a:sym typeface="Calibri"/>
              </a:rPr>
              <a:t>*</a:t>
            </a:r>
            <a:r>
              <a:rPr lang="en-GB" sz="1200" dirty="0">
                <a:solidFill>
                  <a:schemeClr val="dk1"/>
                </a:solidFill>
                <a:latin typeface="Calibri"/>
                <a:ea typeface="Calibri"/>
                <a:cs typeface="Calibri"/>
                <a:sym typeface="Calibri"/>
              </a:rPr>
              <a:t>This is Caribbean island, Barbuda. Hurricane Irma destroyed the island and all residence had to be evacuated to Antigua, a nearby island. </a:t>
            </a:r>
            <a:endParaRPr sz="1200" dirty="0">
              <a:solidFill>
                <a:schemeClr val="dk1"/>
              </a:solidFill>
              <a:latin typeface="Calibri"/>
              <a:ea typeface="Calibri"/>
              <a:cs typeface="Calibri"/>
              <a:sym typeface="Calibri"/>
            </a:endParaRPr>
          </a:p>
        </p:txBody>
      </p:sp>
      <p:sp>
        <p:nvSpPr>
          <p:cNvPr id="330" name="Google Shape;330;g45975c5175_6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459ccfec2d_1_7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solidFill>
                  <a:schemeClr val="dk1"/>
                </a:solidFill>
              </a:rPr>
              <a:t>That </a:t>
            </a:r>
            <a:r>
              <a:rPr lang="en-GB" dirty="0">
                <a:solidFill>
                  <a:schemeClr val="dk1"/>
                </a:solidFill>
              </a:rPr>
              <a:t>was a taste of change detection. To actually measure the changes </a:t>
            </a:r>
            <a:r>
              <a:rPr lang="en-GB" dirty="0" smtClean="0">
                <a:solidFill>
                  <a:schemeClr val="dk1"/>
                </a:solidFill>
              </a:rPr>
              <a:t>happening,</a:t>
            </a:r>
            <a:r>
              <a:rPr lang="en-GB" baseline="0" dirty="0" smtClean="0">
                <a:solidFill>
                  <a:schemeClr val="dk1"/>
                </a:solidFill>
              </a:rPr>
              <a:t> </a:t>
            </a:r>
            <a:r>
              <a:rPr lang="en-GB" dirty="0" smtClean="0">
                <a:solidFill>
                  <a:schemeClr val="dk1"/>
                </a:solidFill>
              </a:rPr>
              <a:t>computer </a:t>
            </a:r>
            <a:r>
              <a:rPr lang="en-GB" dirty="0">
                <a:solidFill>
                  <a:schemeClr val="dk1"/>
                </a:solidFill>
              </a:rPr>
              <a:t>software </a:t>
            </a:r>
            <a:r>
              <a:rPr lang="en-GB" dirty="0" smtClean="0">
                <a:solidFill>
                  <a:schemeClr val="dk1"/>
                </a:solidFill>
              </a:rPr>
              <a:t>is used</a:t>
            </a:r>
            <a:r>
              <a:rPr lang="en-GB" baseline="0" dirty="0" smtClean="0">
                <a:solidFill>
                  <a:schemeClr val="dk1"/>
                </a:solidFill>
              </a:rPr>
              <a:t> to </a:t>
            </a:r>
            <a:r>
              <a:rPr lang="en-GB" dirty="0" smtClean="0">
                <a:solidFill>
                  <a:schemeClr val="dk1"/>
                </a:solidFill>
              </a:rPr>
              <a:t>classify </a:t>
            </a:r>
            <a:r>
              <a:rPr lang="en-GB" dirty="0">
                <a:solidFill>
                  <a:schemeClr val="dk1"/>
                </a:solidFill>
              </a:rPr>
              <a:t>every pixel of the image as something e.g., trees, grass, concrete, buildings, houses, etc., and </a:t>
            </a:r>
            <a:r>
              <a:rPr lang="en-GB" dirty="0" smtClean="0">
                <a:solidFill>
                  <a:schemeClr val="dk1"/>
                </a:solidFill>
              </a:rPr>
              <a:t>then calculate </a:t>
            </a:r>
            <a:r>
              <a:rPr lang="en-GB" dirty="0">
                <a:solidFill>
                  <a:schemeClr val="dk1"/>
                </a:solidFill>
              </a:rPr>
              <a:t>the change in </a:t>
            </a:r>
            <a:r>
              <a:rPr lang="en-GB" dirty="0" smtClean="0">
                <a:solidFill>
                  <a:schemeClr val="dk1"/>
                </a:solidFill>
              </a:rPr>
              <a:t>pixels. But </a:t>
            </a:r>
            <a:r>
              <a:rPr lang="en-GB" dirty="0">
                <a:solidFill>
                  <a:schemeClr val="dk1"/>
                </a:solidFill>
              </a:rPr>
              <a:t>just by using our eyes you can already see what’s happening. </a:t>
            </a:r>
            <a:endParaRPr dirty="0">
              <a:solidFill>
                <a:schemeClr val="dk1"/>
              </a:solidFill>
            </a:endParaRPr>
          </a:p>
          <a:p>
            <a:pPr marL="0" lvl="0" indent="0" algn="l" rtl="0">
              <a:spcBef>
                <a:spcPts val="0"/>
              </a:spcBef>
              <a:spcAft>
                <a:spcPts val="0"/>
              </a:spcAft>
              <a:buClr>
                <a:schemeClr val="dk1"/>
              </a:buClr>
              <a:buSzPts val="1100"/>
              <a:buFont typeface="Arial"/>
              <a:buNone/>
            </a:pPr>
            <a:endParaRPr lang="en-GB" dirty="0" smtClean="0">
              <a:solidFill>
                <a:schemeClr val="dk1"/>
              </a:solidFil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dirty="0" smtClean="0">
                <a:solidFill>
                  <a:schemeClr val="dk1"/>
                </a:solidFill>
              </a:rPr>
              <a:t>*This is London, Ontario! By these results it looks as though London has doubled its size between 1974 and 2000. Image</a:t>
            </a:r>
            <a:r>
              <a:rPr lang="en-GB" baseline="0" dirty="0" smtClean="0">
                <a:solidFill>
                  <a:schemeClr val="dk1"/>
                </a:solidFill>
              </a:rPr>
              <a:t> classification and change detection is a very useful tool and you will likely learn more about how to do this in remote sensing courses. </a:t>
            </a:r>
          </a:p>
          <a:p>
            <a:pPr marL="0" lvl="0" indent="0" algn="l" rtl="0">
              <a:spcBef>
                <a:spcPts val="0"/>
              </a:spcBef>
              <a:spcAft>
                <a:spcPts val="0"/>
              </a:spcAft>
              <a:buClr>
                <a:schemeClr val="dk1"/>
              </a:buClr>
              <a:buSzPts val="1100"/>
              <a:buFont typeface="Arial"/>
              <a:buNone/>
            </a:pPr>
            <a:endParaRPr dirty="0">
              <a:solidFill>
                <a:schemeClr val="dk1"/>
              </a:solidFill>
            </a:endParaRPr>
          </a:p>
        </p:txBody>
      </p:sp>
      <p:sp>
        <p:nvSpPr>
          <p:cNvPr id="339" name="Google Shape;339;g459ccfec2d_1_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45975c5175_6_1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Satellites play a role in pretty much every aspect of our life. In the next few days I’d like you to think about how satellites affect your life and what a day without them would be like… Thank you.</a:t>
            </a:r>
            <a:endParaRPr dirty="0"/>
          </a:p>
        </p:txBody>
      </p:sp>
      <p:sp>
        <p:nvSpPr>
          <p:cNvPr id="354" name="Google Shape;354;g45975c5175_6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857250" y="841772"/>
            <a:ext cx="5143500" cy="1790700"/>
          </a:xfrm>
          <a:prstGeom prst="rect">
            <a:avLst/>
          </a:prstGeom>
          <a:noFill/>
          <a:ln>
            <a:noFill/>
          </a:ln>
        </p:spPr>
        <p:txBody>
          <a:bodyPr spcFirstLastPara="1" wrap="square" lIns="68575" tIns="34275" rIns="68575" bIns="34275" anchor="b" anchorCtr="0"/>
          <a:lstStyle>
            <a:lvl1pPr lvl="0" algn="ctr">
              <a:lnSpc>
                <a:spcPct val="90000"/>
              </a:lnSpc>
              <a:spcBef>
                <a:spcPts val="0"/>
              </a:spcBef>
              <a:spcAft>
                <a:spcPts val="0"/>
              </a:spcAft>
              <a:buClr>
                <a:schemeClr val="dk1"/>
              </a:buClr>
              <a:buSzPts val="4500"/>
              <a:buFont typeface="Calibri"/>
              <a:buNone/>
              <a:defRPr sz="3375"/>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857250" y="2701529"/>
            <a:ext cx="5143500" cy="1241821"/>
          </a:xfrm>
          <a:prstGeom prst="rect">
            <a:avLst/>
          </a:prstGeom>
          <a:noFill/>
          <a:ln>
            <a:noFill/>
          </a:ln>
        </p:spPr>
        <p:txBody>
          <a:bodyPr spcFirstLastPara="1" wrap="square" lIns="68575" tIns="34275" rIns="68575" bIns="34275" anchor="t" anchorCtr="0"/>
          <a:lstStyle>
            <a:lvl1pPr lvl="0" algn="ctr">
              <a:lnSpc>
                <a:spcPct val="90000"/>
              </a:lnSpc>
              <a:spcBef>
                <a:spcPts val="600"/>
              </a:spcBef>
              <a:spcAft>
                <a:spcPts val="0"/>
              </a:spcAft>
              <a:buClr>
                <a:schemeClr val="dk1"/>
              </a:buClr>
              <a:buSzPts val="1800"/>
              <a:buNone/>
              <a:defRPr sz="1350"/>
            </a:lvl1pPr>
            <a:lvl2pPr lvl="1" algn="ctr">
              <a:lnSpc>
                <a:spcPct val="90000"/>
              </a:lnSpc>
              <a:spcBef>
                <a:spcPts val="300"/>
              </a:spcBef>
              <a:spcAft>
                <a:spcPts val="0"/>
              </a:spcAft>
              <a:buClr>
                <a:schemeClr val="dk1"/>
              </a:buClr>
              <a:buSzPts val="1500"/>
              <a:buNone/>
              <a:defRPr sz="1125"/>
            </a:lvl2pPr>
            <a:lvl3pPr lvl="2" algn="ctr">
              <a:lnSpc>
                <a:spcPct val="90000"/>
              </a:lnSpc>
              <a:spcBef>
                <a:spcPts val="300"/>
              </a:spcBef>
              <a:spcAft>
                <a:spcPts val="0"/>
              </a:spcAft>
              <a:buClr>
                <a:schemeClr val="dk1"/>
              </a:buClr>
              <a:buSzPts val="1400"/>
              <a:buNone/>
              <a:defRPr sz="1050"/>
            </a:lvl3pPr>
            <a:lvl4pPr lvl="3" algn="ctr">
              <a:lnSpc>
                <a:spcPct val="90000"/>
              </a:lnSpc>
              <a:spcBef>
                <a:spcPts val="300"/>
              </a:spcBef>
              <a:spcAft>
                <a:spcPts val="0"/>
              </a:spcAft>
              <a:buClr>
                <a:schemeClr val="dk1"/>
              </a:buClr>
              <a:buSzPts val="1200"/>
              <a:buNone/>
              <a:defRPr sz="900"/>
            </a:lvl4pPr>
            <a:lvl5pPr lvl="4" algn="ctr">
              <a:lnSpc>
                <a:spcPct val="90000"/>
              </a:lnSpc>
              <a:spcBef>
                <a:spcPts val="300"/>
              </a:spcBef>
              <a:spcAft>
                <a:spcPts val="0"/>
              </a:spcAft>
              <a:buClr>
                <a:schemeClr val="dk1"/>
              </a:buClr>
              <a:buSzPts val="1200"/>
              <a:buNone/>
              <a:defRPr sz="900"/>
            </a:lvl5pPr>
            <a:lvl6pPr lvl="5" algn="ctr">
              <a:lnSpc>
                <a:spcPct val="90000"/>
              </a:lnSpc>
              <a:spcBef>
                <a:spcPts val="300"/>
              </a:spcBef>
              <a:spcAft>
                <a:spcPts val="0"/>
              </a:spcAft>
              <a:buClr>
                <a:schemeClr val="dk1"/>
              </a:buClr>
              <a:buSzPts val="1200"/>
              <a:buNone/>
              <a:defRPr sz="900"/>
            </a:lvl6pPr>
            <a:lvl7pPr lvl="6" algn="ctr">
              <a:lnSpc>
                <a:spcPct val="90000"/>
              </a:lnSpc>
              <a:spcBef>
                <a:spcPts val="300"/>
              </a:spcBef>
              <a:spcAft>
                <a:spcPts val="0"/>
              </a:spcAft>
              <a:buClr>
                <a:schemeClr val="dk1"/>
              </a:buClr>
              <a:buSzPts val="1200"/>
              <a:buNone/>
              <a:defRPr sz="900"/>
            </a:lvl7pPr>
            <a:lvl8pPr lvl="7" algn="ctr">
              <a:lnSpc>
                <a:spcPct val="90000"/>
              </a:lnSpc>
              <a:spcBef>
                <a:spcPts val="300"/>
              </a:spcBef>
              <a:spcAft>
                <a:spcPts val="0"/>
              </a:spcAft>
              <a:buClr>
                <a:schemeClr val="dk1"/>
              </a:buClr>
              <a:buSzPts val="1200"/>
              <a:buNone/>
              <a:defRPr sz="900"/>
            </a:lvl8pPr>
            <a:lvl9pPr lvl="8" algn="ctr">
              <a:lnSpc>
                <a:spcPct val="90000"/>
              </a:lnSpc>
              <a:spcBef>
                <a:spcPts val="300"/>
              </a:spcBef>
              <a:spcAft>
                <a:spcPts val="0"/>
              </a:spcAft>
              <a:buClr>
                <a:schemeClr val="dk1"/>
              </a:buClr>
              <a:buSzPts val="1200"/>
              <a:buNone/>
              <a:defRPr sz="900"/>
            </a:lvl9pPr>
          </a:lstStyle>
          <a:p>
            <a:endParaRPr/>
          </a:p>
        </p:txBody>
      </p:sp>
      <p:sp>
        <p:nvSpPr>
          <p:cNvPr id="59" name="Google Shape;59;p14"/>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5"/>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5"/>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471488" y="1369219"/>
            <a:ext cx="5915025" cy="326350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67916" y="1282305"/>
            <a:ext cx="5915025" cy="2139553"/>
          </a:xfrm>
          <a:prstGeom prst="rect">
            <a:avLst/>
          </a:prstGeom>
          <a:noFill/>
          <a:ln>
            <a:noFill/>
          </a:ln>
        </p:spPr>
        <p:txBody>
          <a:bodyPr spcFirstLastPara="1" wrap="square" lIns="68575" tIns="34275" rIns="68575" bIns="34275" anchor="b" anchorCtr="0"/>
          <a:lstStyle>
            <a:lvl1pPr lvl="0" algn="l">
              <a:lnSpc>
                <a:spcPct val="90000"/>
              </a:lnSpc>
              <a:spcBef>
                <a:spcPts val="0"/>
              </a:spcBef>
              <a:spcAft>
                <a:spcPts val="0"/>
              </a:spcAft>
              <a:buClr>
                <a:schemeClr val="dk1"/>
              </a:buClr>
              <a:buSzPts val="4500"/>
              <a:buFont typeface="Calibri"/>
              <a:buNone/>
              <a:defRPr sz="3375"/>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467916" y="3442097"/>
            <a:ext cx="5915025" cy="1125140"/>
          </a:xfrm>
          <a:prstGeom prst="rect">
            <a:avLst/>
          </a:prstGeom>
          <a:noFill/>
          <a:ln>
            <a:noFill/>
          </a:ln>
        </p:spPr>
        <p:txBody>
          <a:bodyPr spcFirstLastPara="1" wrap="square" lIns="68575" tIns="34275" rIns="68575" bIns="34275" anchor="t" anchorCtr="0"/>
          <a:lstStyle>
            <a:lvl1pPr marL="342900" lvl="0" indent="-171450" algn="l">
              <a:lnSpc>
                <a:spcPct val="90000"/>
              </a:lnSpc>
              <a:spcBef>
                <a:spcPts val="600"/>
              </a:spcBef>
              <a:spcAft>
                <a:spcPts val="0"/>
              </a:spcAft>
              <a:buClr>
                <a:srgbClr val="888888"/>
              </a:buClr>
              <a:buSzPts val="1800"/>
              <a:buNone/>
              <a:defRPr sz="1350">
                <a:solidFill>
                  <a:srgbClr val="888888"/>
                </a:solidFill>
              </a:defRPr>
            </a:lvl1pPr>
            <a:lvl2pPr marL="685800" lvl="1" indent="-171450" algn="l">
              <a:lnSpc>
                <a:spcPct val="90000"/>
              </a:lnSpc>
              <a:spcBef>
                <a:spcPts val="300"/>
              </a:spcBef>
              <a:spcAft>
                <a:spcPts val="0"/>
              </a:spcAft>
              <a:buClr>
                <a:srgbClr val="888888"/>
              </a:buClr>
              <a:buSzPts val="1500"/>
              <a:buNone/>
              <a:defRPr sz="1125">
                <a:solidFill>
                  <a:srgbClr val="888888"/>
                </a:solidFill>
              </a:defRPr>
            </a:lvl2pPr>
            <a:lvl3pPr marL="1028700" lvl="2" indent="-171450" algn="l">
              <a:lnSpc>
                <a:spcPct val="90000"/>
              </a:lnSpc>
              <a:spcBef>
                <a:spcPts val="300"/>
              </a:spcBef>
              <a:spcAft>
                <a:spcPts val="0"/>
              </a:spcAft>
              <a:buClr>
                <a:srgbClr val="888888"/>
              </a:buClr>
              <a:buSzPts val="1400"/>
              <a:buNone/>
              <a:defRPr sz="1050">
                <a:solidFill>
                  <a:srgbClr val="888888"/>
                </a:solidFill>
              </a:defRPr>
            </a:lvl3pPr>
            <a:lvl4pPr marL="1371600" lvl="3" indent="-171450" algn="l">
              <a:lnSpc>
                <a:spcPct val="90000"/>
              </a:lnSpc>
              <a:spcBef>
                <a:spcPts val="300"/>
              </a:spcBef>
              <a:spcAft>
                <a:spcPts val="0"/>
              </a:spcAft>
              <a:buClr>
                <a:srgbClr val="888888"/>
              </a:buClr>
              <a:buSzPts val="1200"/>
              <a:buNone/>
              <a:defRPr sz="900">
                <a:solidFill>
                  <a:srgbClr val="888888"/>
                </a:solidFill>
              </a:defRPr>
            </a:lvl4pPr>
            <a:lvl5pPr marL="1714500" lvl="4" indent="-171450" algn="l">
              <a:lnSpc>
                <a:spcPct val="90000"/>
              </a:lnSpc>
              <a:spcBef>
                <a:spcPts val="300"/>
              </a:spcBef>
              <a:spcAft>
                <a:spcPts val="0"/>
              </a:spcAft>
              <a:buClr>
                <a:srgbClr val="888888"/>
              </a:buClr>
              <a:buSzPts val="1200"/>
              <a:buNone/>
              <a:defRPr sz="900">
                <a:solidFill>
                  <a:srgbClr val="888888"/>
                </a:solidFill>
              </a:defRPr>
            </a:lvl5pPr>
            <a:lvl6pPr marL="2057400" lvl="5" indent="-171450" algn="l">
              <a:lnSpc>
                <a:spcPct val="90000"/>
              </a:lnSpc>
              <a:spcBef>
                <a:spcPts val="300"/>
              </a:spcBef>
              <a:spcAft>
                <a:spcPts val="0"/>
              </a:spcAft>
              <a:buClr>
                <a:srgbClr val="888888"/>
              </a:buClr>
              <a:buSzPts val="1200"/>
              <a:buNone/>
              <a:defRPr sz="900">
                <a:solidFill>
                  <a:srgbClr val="888888"/>
                </a:solidFill>
              </a:defRPr>
            </a:lvl6pPr>
            <a:lvl7pPr marL="2400300" lvl="6" indent="-171450" algn="l">
              <a:lnSpc>
                <a:spcPct val="90000"/>
              </a:lnSpc>
              <a:spcBef>
                <a:spcPts val="300"/>
              </a:spcBef>
              <a:spcAft>
                <a:spcPts val="0"/>
              </a:spcAft>
              <a:buClr>
                <a:srgbClr val="888888"/>
              </a:buClr>
              <a:buSzPts val="1200"/>
              <a:buNone/>
              <a:defRPr sz="900">
                <a:solidFill>
                  <a:srgbClr val="888888"/>
                </a:solidFill>
              </a:defRPr>
            </a:lvl7pPr>
            <a:lvl8pPr marL="2743200" lvl="7" indent="-171450" algn="l">
              <a:lnSpc>
                <a:spcPct val="90000"/>
              </a:lnSpc>
              <a:spcBef>
                <a:spcPts val="300"/>
              </a:spcBef>
              <a:spcAft>
                <a:spcPts val="0"/>
              </a:spcAft>
              <a:buClr>
                <a:srgbClr val="888888"/>
              </a:buClr>
              <a:buSzPts val="1200"/>
              <a:buNone/>
              <a:defRPr sz="900">
                <a:solidFill>
                  <a:srgbClr val="888888"/>
                </a:solidFill>
              </a:defRPr>
            </a:lvl8pPr>
            <a:lvl9pPr marL="3086100" lvl="8" indent="-171450" algn="l">
              <a:lnSpc>
                <a:spcPct val="90000"/>
              </a:lnSpc>
              <a:spcBef>
                <a:spcPts val="300"/>
              </a:spcBef>
              <a:spcAft>
                <a:spcPts val="0"/>
              </a:spcAft>
              <a:buClr>
                <a:srgbClr val="888888"/>
              </a:buClr>
              <a:buSzPts val="1200"/>
              <a:buNone/>
              <a:defRPr sz="900">
                <a:solidFill>
                  <a:srgbClr val="888888"/>
                </a:solidFill>
              </a:defRPr>
            </a:lvl9pPr>
          </a:lstStyle>
          <a:p>
            <a:endParaRPr/>
          </a:p>
        </p:txBody>
      </p:sp>
      <p:sp>
        <p:nvSpPr>
          <p:cNvPr id="75" name="Google Shape;75;p17"/>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471488" y="1369219"/>
            <a:ext cx="2914650" cy="326350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3471863" y="1369219"/>
            <a:ext cx="2914650" cy="326350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72381"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472381" y="1260872"/>
            <a:ext cx="2901255" cy="617934"/>
          </a:xfrm>
          <a:prstGeom prst="rect">
            <a:avLst/>
          </a:prstGeom>
          <a:noFill/>
          <a:ln>
            <a:noFill/>
          </a:ln>
        </p:spPr>
        <p:txBody>
          <a:bodyPr spcFirstLastPara="1" wrap="square" lIns="68575" tIns="34275" rIns="68575" bIns="34275" anchor="b" anchorCtr="0"/>
          <a:lstStyle>
            <a:lvl1pPr marL="342900" lvl="0" indent="-171450" algn="l">
              <a:lnSpc>
                <a:spcPct val="90000"/>
              </a:lnSpc>
              <a:spcBef>
                <a:spcPts val="600"/>
              </a:spcBef>
              <a:spcAft>
                <a:spcPts val="0"/>
              </a:spcAft>
              <a:buClr>
                <a:schemeClr val="dk1"/>
              </a:buClr>
              <a:buSzPts val="1800"/>
              <a:buNone/>
              <a:defRPr sz="1350" b="1"/>
            </a:lvl1pPr>
            <a:lvl2pPr marL="685800" lvl="1" indent="-171450" algn="l">
              <a:lnSpc>
                <a:spcPct val="90000"/>
              </a:lnSpc>
              <a:spcBef>
                <a:spcPts val="300"/>
              </a:spcBef>
              <a:spcAft>
                <a:spcPts val="0"/>
              </a:spcAft>
              <a:buClr>
                <a:schemeClr val="dk1"/>
              </a:buClr>
              <a:buSzPts val="1500"/>
              <a:buNone/>
              <a:defRPr sz="1125" b="1"/>
            </a:lvl2pPr>
            <a:lvl3pPr marL="1028700" lvl="2" indent="-171450" algn="l">
              <a:lnSpc>
                <a:spcPct val="90000"/>
              </a:lnSpc>
              <a:spcBef>
                <a:spcPts val="300"/>
              </a:spcBef>
              <a:spcAft>
                <a:spcPts val="0"/>
              </a:spcAft>
              <a:buClr>
                <a:schemeClr val="dk1"/>
              </a:buClr>
              <a:buSzPts val="1400"/>
              <a:buNone/>
              <a:defRPr sz="1050" b="1"/>
            </a:lvl3pPr>
            <a:lvl4pPr marL="1371600" lvl="3" indent="-171450" algn="l">
              <a:lnSpc>
                <a:spcPct val="90000"/>
              </a:lnSpc>
              <a:spcBef>
                <a:spcPts val="300"/>
              </a:spcBef>
              <a:spcAft>
                <a:spcPts val="0"/>
              </a:spcAft>
              <a:buClr>
                <a:schemeClr val="dk1"/>
              </a:buClr>
              <a:buSzPts val="1200"/>
              <a:buNone/>
              <a:defRPr sz="900" b="1"/>
            </a:lvl4pPr>
            <a:lvl5pPr marL="1714500" lvl="4" indent="-171450" algn="l">
              <a:lnSpc>
                <a:spcPct val="90000"/>
              </a:lnSpc>
              <a:spcBef>
                <a:spcPts val="300"/>
              </a:spcBef>
              <a:spcAft>
                <a:spcPts val="0"/>
              </a:spcAft>
              <a:buClr>
                <a:schemeClr val="dk1"/>
              </a:buClr>
              <a:buSzPts val="1200"/>
              <a:buNone/>
              <a:defRPr sz="900" b="1"/>
            </a:lvl5pPr>
            <a:lvl6pPr marL="2057400" lvl="5" indent="-171450" algn="l">
              <a:lnSpc>
                <a:spcPct val="90000"/>
              </a:lnSpc>
              <a:spcBef>
                <a:spcPts val="300"/>
              </a:spcBef>
              <a:spcAft>
                <a:spcPts val="0"/>
              </a:spcAft>
              <a:buClr>
                <a:schemeClr val="dk1"/>
              </a:buClr>
              <a:buSzPts val="1200"/>
              <a:buNone/>
              <a:defRPr sz="900" b="1"/>
            </a:lvl6pPr>
            <a:lvl7pPr marL="2400300" lvl="6" indent="-171450" algn="l">
              <a:lnSpc>
                <a:spcPct val="90000"/>
              </a:lnSpc>
              <a:spcBef>
                <a:spcPts val="300"/>
              </a:spcBef>
              <a:spcAft>
                <a:spcPts val="0"/>
              </a:spcAft>
              <a:buClr>
                <a:schemeClr val="dk1"/>
              </a:buClr>
              <a:buSzPts val="1200"/>
              <a:buNone/>
              <a:defRPr sz="900" b="1"/>
            </a:lvl7pPr>
            <a:lvl8pPr marL="2743200" lvl="7" indent="-171450" algn="l">
              <a:lnSpc>
                <a:spcPct val="90000"/>
              </a:lnSpc>
              <a:spcBef>
                <a:spcPts val="300"/>
              </a:spcBef>
              <a:spcAft>
                <a:spcPts val="0"/>
              </a:spcAft>
              <a:buClr>
                <a:schemeClr val="dk1"/>
              </a:buClr>
              <a:buSzPts val="1200"/>
              <a:buNone/>
              <a:defRPr sz="900" b="1"/>
            </a:lvl8pPr>
            <a:lvl9pPr marL="3086100" lvl="8" indent="-171450" algn="l">
              <a:lnSpc>
                <a:spcPct val="90000"/>
              </a:lnSpc>
              <a:spcBef>
                <a:spcPts val="300"/>
              </a:spcBef>
              <a:spcAft>
                <a:spcPts val="0"/>
              </a:spcAft>
              <a:buClr>
                <a:schemeClr val="dk1"/>
              </a:buClr>
              <a:buSzPts val="1200"/>
              <a:buNone/>
              <a:defRPr sz="900" b="1"/>
            </a:lvl9pPr>
          </a:lstStyle>
          <a:p>
            <a:endParaRPr/>
          </a:p>
        </p:txBody>
      </p:sp>
      <p:sp>
        <p:nvSpPr>
          <p:cNvPr id="88" name="Google Shape;88;p19"/>
          <p:cNvSpPr txBox="1">
            <a:spLocks noGrp="1"/>
          </p:cNvSpPr>
          <p:nvPr>
            <p:ph type="body" idx="2"/>
          </p:nvPr>
        </p:nvSpPr>
        <p:spPr>
          <a:xfrm>
            <a:off x="472381" y="1878807"/>
            <a:ext cx="2901255" cy="2763441"/>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3471863" y="1260872"/>
            <a:ext cx="2915543" cy="617934"/>
          </a:xfrm>
          <a:prstGeom prst="rect">
            <a:avLst/>
          </a:prstGeom>
          <a:noFill/>
          <a:ln>
            <a:noFill/>
          </a:ln>
        </p:spPr>
        <p:txBody>
          <a:bodyPr spcFirstLastPara="1" wrap="square" lIns="68575" tIns="34275" rIns="68575" bIns="34275" anchor="b" anchorCtr="0"/>
          <a:lstStyle>
            <a:lvl1pPr marL="342900" lvl="0" indent="-171450" algn="l">
              <a:lnSpc>
                <a:spcPct val="90000"/>
              </a:lnSpc>
              <a:spcBef>
                <a:spcPts val="600"/>
              </a:spcBef>
              <a:spcAft>
                <a:spcPts val="0"/>
              </a:spcAft>
              <a:buClr>
                <a:schemeClr val="dk1"/>
              </a:buClr>
              <a:buSzPts val="1800"/>
              <a:buNone/>
              <a:defRPr sz="1350" b="1"/>
            </a:lvl1pPr>
            <a:lvl2pPr marL="685800" lvl="1" indent="-171450" algn="l">
              <a:lnSpc>
                <a:spcPct val="90000"/>
              </a:lnSpc>
              <a:spcBef>
                <a:spcPts val="300"/>
              </a:spcBef>
              <a:spcAft>
                <a:spcPts val="0"/>
              </a:spcAft>
              <a:buClr>
                <a:schemeClr val="dk1"/>
              </a:buClr>
              <a:buSzPts val="1500"/>
              <a:buNone/>
              <a:defRPr sz="1125" b="1"/>
            </a:lvl2pPr>
            <a:lvl3pPr marL="1028700" lvl="2" indent="-171450" algn="l">
              <a:lnSpc>
                <a:spcPct val="90000"/>
              </a:lnSpc>
              <a:spcBef>
                <a:spcPts val="300"/>
              </a:spcBef>
              <a:spcAft>
                <a:spcPts val="0"/>
              </a:spcAft>
              <a:buClr>
                <a:schemeClr val="dk1"/>
              </a:buClr>
              <a:buSzPts val="1400"/>
              <a:buNone/>
              <a:defRPr sz="1050" b="1"/>
            </a:lvl3pPr>
            <a:lvl4pPr marL="1371600" lvl="3" indent="-171450" algn="l">
              <a:lnSpc>
                <a:spcPct val="90000"/>
              </a:lnSpc>
              <a:spcBef>
                <a:spcPts val="300"/>
              </a:spcBef>
              <a:spcAft>
                <a:spcPts val="0"/>
              </a:spcAft>
              <a:buClr>
                <a:schemeClr val="dk1"/>
              </a:buClr>
              <a:buSzPts val="1200"/>
              <a:buNone/>
              <a:defRPr sz="900" b="1"/>
            </a:lvl4pPr>
            <a:lvl5pPr marL="1714500" lvl="4" indent="-171450" algn="l">
              <a:lnSpc>
                <a:spcPct val="90000"/>
              </a:lnSpc>
              <a:spcBef>
                <a:spcPts val="300"/>
              </a:spcBef>
              <a:spcAft>
                <a:spcPts val="0"/>
              </a:spcAft>
              <a:buClr>
                <a:schemeClr val="dk1"/>
              </a:buClr>
              <a:buSzPts val="1200"/>
              <a:buNone/>
              <a:defRPr sz="900" b="1"/>
            </a:lvl5pPr>
            <a:lvl6pPr marL="2057400" lvl="5" indent="-171450" algn="l">
              <a:lnSpc>
                <a:spcPct val="90000"/>
              </a:lnSpc>
              <a:spcBef>
                <a:spcPts val="300"/>
              </a:spcBef>
              <a:spcAft>
                <a:spcPts val="0"/>
              </a:spcAft>
              <a:buClr>
                <a:schemeClr val="dk1"/>
              </a:buClr>
              <a:buSzPts val="1200"/>
              <a:buNone/>
              <a:defRPr sz="900" b="1"/>
            </a:lvl6pPr>
            <a:lvl7pPr marL="2400300" lvl="6" indent="-171450" algn="l">
              <a:lnSpc>
                <a:spcPct val="90000"/>
              </a:lnSpc>
              <a:spcBef>
                <a:spcPts val="300"/>
              </a:spcBef>
              <a:spcAft>
                <a:spcPts val="0"/>
              </a:spcAft>
              <a:buClr>
                <a:schemeClr val="dk1"/>
              </a:buClr>
              <a:buSzPts val="1200"/>
              <a:buNone/>
              <a:defRPr sz="900" b="1"/>
            </a:lvl7pPr>
            <a:lvl8pPr marL="2743200" lvl="7" indent="-171450" algn="l">
              <a:lnSpc>
                <a:spcPct val="90000"/>
              </a:lnSpc>
              <a:spcBef>
                <a:spcPts val="300"/>
              </a:spcBef>
              <a:spcAft>
                <a:spcPts val="0"/>
              </a:spcAft>
              <a:buClr>
                <a:schemeClr val="dk1"/>
              </a:buClr>
              <a:buSzPts val="1200"/>
              <a:buNone/>
              <a:defRPr sz="900" b="1"/>
            </a:lvl8pPr>
            <a:lvl9pPr marL="3086100" lvl="8" indent="-171450" algn="l">
              <a:lnSpc>
                <a:spcPct val="90000"/>
              </a:lnSpc>
              <a:spcBef>
                <a:spcPts val="300"/>
              </a:spcBef>
              <a:spcAft>
                <a:spcPts val="0"/>
              </a:spcAft>
              <a:buClr>
                <a:schemeClr val="dk1"/>
              </a:buClr>
              <a:buSzPts val="1200"/>
              <a:buNone/>
              <a:defRPr sz="900" b="1"/>
            </a:lvl9pPr>
          </a:lstStyle>
          <a:p>
            <a:endParaRPr/>
          </a:p>
        </p:txBody>
      </p:sp>
      <p:sp>
        <p:nvSpPr>
          <p:cNvPr id="90" name="Google Shape;90;p19"/>
          <p:cNvSpPr txBox="1">
            <a:spLocks noGrp="1"/>
          </p:cNvSpPr>
          <p:nvPr>
            <p:ph type="body" idx="4"/>
          </p:nvPr>
        </p:nvSpPr>
        <p:spPr>
          <a:xfrm>
            <a:off x="3471863" y="1878807"/>
            <a:ext cx="2915543" cy="2763441"/>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472381" y="342900"/>
            <a:ext cx="2211884" cy="1200150"/>
          </a:xfrm>
          <a:prstGeom prst="rect">
            <a:avLst/>
          </a:prstGeom>
          <a:noFill/>
          <a:ln>
            <a:noFill/>
          </a:ln>
        </p:spPr>
        <p:txBody>
          <a:bodyPr spcFirstLastPara="1" wrap="square" lIns="68575" tIns="34275" rIns="68575" bIns="34275" anchor="b" anchorCtr="0"/>
          <a:lstStyle>
            <a:lvl1pPr lvl="0" algn="l">
              <a:lnSpc>
                <a:spcPct val="90000"/>
              </a:lnSpc>
              <a:spcBef>
                <a:spcPts val="0"/>
              </a:spcBef>
              <a:spcAft>
                <a:spcPts val="0"/>
              </a:spcAft>
              <a:buClr>
                <a:schemeClr val="dk1"/>
              </a:buClr>
              <a:buSzPts val="2400"/>
              <a:buFont typeface="Calibri"/>
              <a:buNone/>
              <a:defRPr sz="1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2915543" y="740570"/>
            <a:ext cx="3471863" cy="3655219"/>
          </a:xfrm>
          <a:prstGeom prst="rect">
            <a:avLst/>
          </a:prstGeom>
          <a:noFill/>
          <a:ln>
            <a:noFill/>
          </a:ln>
        </p:spPr>
        <p:txBody>
          <a:bodyPr spcFirstLastPara="1" wrap="square" lIns="68575" tIns="34275" rIns="68575" bIns="34275" anchor="t" anchorCtr="0"/>
          <a:lstStyle>
            <a:lvl1pPr marL="342900" lvl="0" indent="-285750" algn="l">
              <a:lnSpc>
                <a:spcPct val="90000"/>
              </a:lnSpc>
              <a:spcBef>
                <a:spcPts val="600"/>
              </a:spcBef>
              <a:spcAft>
                <a:spcPts val="0"/>
              </a:spcAft>
              <a:buClr>
                <a:schemeClr val="dk1"/>
              </a:buClr>
              <a:buSzPts val="2400"/>
              <a:buChar char="•"/>
              <a:defRPr sz="1800"/>
            </a:lvl1pPr>
            <a:lvl2pPr marL="685800" lvl="1" indent="-271463" algn="l">
              <a:lnSpc>
                <a:spcPct val="90000"/>
              </a:lnSpc>
              <a:spcBef>
                <a:spcPts val="300"/>
              </a:spcBef>
              <a:spcAft>
                <a:spcPts val="0"/>
              </a:spcAft>
              <a:buClr>
                <a:schemeClr val="dk1"/>
              </a:buClr>
              <a:buSzPts val="2100"/>
              <a:buChar char="•"/>
              <a:defRPr sz="1575"/>
            </a:lvl2pPr>
            <a:lvl3pPr marL="1028700" lvl="2" indent="-257175" algn="l">
              <a:lnSpc>
                <a:spcPct val="90000"/>
              </a:lnSpc>
              <a:spcBef>
                <a:spcPts val="300"/>
              </a:spcBef>
              <a:spcAft>
                <a:spcPts val="0"/>
              </a:spcAft>
              <a:buClr>
                <a:schemeClr val="dk1"/>
              </a:buClr>
              <a:buSzPts val="1800"/>
              <a:buChar char="•"/>
              <a:defRPr sz="1350"/>
            </a:lvl3pPr>
            <a:lvl4pPr marL="1371600" lvl="3" indent="-242888" algn="l">
              <a:lnSpc>
                <a:spcPct val="90000"/>
              </a:lnSpc>
              <a:spcBef>
                <a:spcPts val="300"/>
              </a:spcBef>
              <a:spcAft>
                <a:spcPts val="0"/>
              </a:spcAft>
              <a:buClr>
                <a:schemeClr val="dk1"/>
              </a:buClr>
              <a:buSzPts val="1500"/>
              <a:buChar char="•"/>
              <a:defRPr sz="1125"/>
            </a:lvl4pPr>
            <a:lvl5pPr marL="1714500" lvl="4" indent="-242888" algn="l">
              <a:lnSpc>
                <a:spcPct val="90000"/>
              </a:lnSpc>
              <a:spcBef>
                <a:spcPts val="300"/>
              </a:spcBef>
              <a:spcAft>
                <a:spcPts val="0"/>
              </a:spcAft>
              <a:buClr>
                <a:schemeClr val="dk1"/>
              </a:buClr>
              <a:buSzPts val="1500"/>
              <a:buChar char="•"/>
              <a:defRPr sz="1125"/>
            </a:lvl5pPr>
            <a:lvl6pPr marL="2057400" lvl="5" indent="-242888" algn="l">
              <a:lnSpc>
                <a:spcPct val="90000"/>
              </a:lnSpc>
              <a:spcBef>
                <a:spcPts val="300"/>
              </a:spcBef>
              <a:spcAft>
                <a:spcPts val="0"/>
              </a:spcAft>
              <a:buClr>
                <a:schemeClr val="dk1"/>
              </a:buClr>
              <a:buSzPts val="1500"/>
              <a:buChar char="•"/>
              <a:defRPr sz="1125"/>
            </a:lvl6pPr>
            <a:lvl7pPr marL="2400300" lvl="6" indent="-242888" algn="l">
              <a:lnSpc>
                <a:spcPct val="90000"/>
              </a:lnSpc>
              <a:spcBef>
                <a:spcPts val="300"/>
              </a:spcBef>
              <a:spcAft>
                <a:spcPts val="0"/>
              </a:spcAft>
              <a:buClr>
                <a:schemeClr val="dk1"/>
              </a:buClr>
              <a:buSzPts val="1500"/>
              <a:buChar char="•"/>
              <a:defRPr sz="1125"/>
            </a:lvl7pPr>
            <a:lvl8pPr marL="2743200" lvl="7" indent="-242888" algn="l">
              <a:lnSpc>
                <a:spcPct val="90000"/>
              </a:lnSpc>
              <a:spcBef>
                <a:spcPts val="300"/>
              </a:spcBef>
              <a:spcAft>
                <a:spcPts val="0"/>
              </a:spcAft>
              <a:buClr>
                <a:schemeClr val="dk1"/>
              </a:buClr>
              <a:buSzPts val="1500"/>
              <a:buChar char="•"/>
              <a:defRPr sz="1125"/>
            </a:lvl8pPr>
            <a:lvl9pPr marL="3086100" lvl="8" indent="-242888" algn="l">
              <a:lnSpc>
                <a:spcPct val="90000"/>
              </a:lnSpc>
              <a:spcBef>
                <a:spcPts val="300"/>
              </a:spcBef>
              <a:spcAft>
                <a:spcPts val="0"/>
              </a:spcAft>
              <a:buClr>
                <a:schemeClr val="dk1"/>
              </a:buClr>
              <a:buSzPts val="1500"/>
              <a:buChar char="•"/>
              <a:defRPr sz="1125"/>
            </a:lvl9pPr>
          </a:lstStyle>
          <a:p>
            <a:endParaRPr/>
          </a:p>
        </p:txBody>
      </p:sp>
      <p:sp>
        <p:nvSpPr>
          <p:cNvPr id="102" name="Google Shape;102;p21"/>
          <p:cNvSpPr txBox="1">
            <a:spLocks noGrp="1"/>
          </p:cNvSpPr>
          <p:nvPr>
            <p:ph type="body" idx="2"/>
          </p:nvPr>
        </p:nvSpPr>
        <p:spPr>
          <a:xfrm>
            <a:off x="472381" y="1543051"/>
            <a:ext cx="2211884" cy="2858691"/>
          </a:xfrm>
          <a:prstGeom prst="rect">
            <a:avLst/>
          </a:prstGeom>
          <a:noFill/>
          <a:ln>
            <a:noFill/>
          </a:ln>
        </p:spPr>
        <p:txBody>
          <a:bodyPr spcFirstLastPara="1" wrap="square" lIns="68575" tIns="34275" rIns="68575" bIns="34275" anchor="t" anchorCtr="0"/>
          <a:lstStyle>
            <a:lvl1pPr marL="342900" lvl="0" indent="-171450" algn="l">
              <a:lnSpc>
                <a:spcPct val="90000"/>
              </a:lnSpc>
              <a:spcBef>
                <a:spcPts val="600"/>
              </a:spcBef>
              <a:spcAft>
                <a:spcPts val="0"/>
              </a:spcAft>
              <a:buClr>
                <a:schemeClr val="dk1"/>
              </a:buClr>
              <a:buSzPts val="1200"/>
              <a:buNone/>
              <a:defRPr sz="900"/>
            </a:lvl1pPr>
            <a:lvl2pPr marL="685800" lvl="1" indent="-171450" algn="l">
              <a:lnSpc>
                <a:spcPct val="90000"/>
              </a:lnSpc>
              <a:spcBef>
                <a:spcPts val="300"/>
              </a:spcBef>
              <a:spcAft>
                <a:spcPts val="0"/>
              </a:spcAft>
              <a:buClr>
                <a:schemeClr val="dk1"/>
              </a:buClr>
              <a:buSzPts val="1100"/>
              <a:buNone/>
              <a:defRPr sz="825"/>
            </a:lvl2pPr>
            <a:lvl3pPr marL="1028700" lvl="2" indent="-171450" algn="l">
              <a:lnSpc>
                <a:spcPct val="90000"/>
              </a:lnSpc>
              <a:spcBef>
                <a:spcPts val="300"/>
              </a:spcBef>
              <a:spcAft>
                <a:spcPts val="0"/>
              </a:spcAft>
              <a:buClr>
                <a:schemeClr val="dk1"/>
              </a:buClr>
              <a:buSzPts val="900"/>
              <a:buNone/>
              <a:defRPr sz="675"/>
            </a:lvl3pPr>
            <a:lvl4pPr marL="1371600" lvl="3" indent="-171450" algn="l">
              <a:lnSpc>
                <a:spcPct val="90000"/>
              </a:lnSpc>
              <a:spcBef>
                <a:spcPts val="300"/>
              </a:spcBef>
              <a:spcAft>
                <a:spcPts val="0"/>
              </a:spcAft>
              <a:buClr>
                <a:schemeClr val="dk1"/>
              </a:buClr>
              <a:buSzPts val="800"/>
              <a:buNone/>
              <a:defRPr sz="600"/>
            </a:lvl4pPr>
            <a:lvl5pPr marL="1714500" lvl="4" indent="-171450" algn="l">
              <a:lnSpc>
                <a:spcPct val="90000"/>
              </a:lnSpc>
              <a:spcBef>
                <a:spcPts val="300"/>
              </a:spcBef>
              <a:spcAft>
                <a:spcPts val="0"/>
              </a:spcAft>
              <a:buClr>
                <a:schemeClr val="dk1"/>
              </a:buClr>
              <a:buSzPts val="800"/>
              <a:buNone/>
              <a:defRPr sz="600"/>
            </a:lvl5pPr>
            <a:lvl6pPr marL="2057400" lvl="5" indent="-171450" algn="l">
              <a:lnSpc>
                <a:spcPct val="90000"/>
              </a:lnSpc>
              <a:spcBef>
                <a:spcPts val="300"/>
              </a:spcBef>
              <a:spcAft>
                <a:spcPts val="0"/>
              </a:spcAft>
              <a:buClr>
                <a:schemeClr val="dk1"/>
              </a:buClr>
              <a:buSzPts val="800"/>
              <a:buNone/>
              <a:defRPr sz="600"/>
            </a:lvl6pPr>
            <a:lvl7pPr marL="2400300" lvl="6" indent="-171450" algn="l">
              <a:lnSpc>
                <a:spcPct val="90000"/>
              </a:lnSpc>
              <a:spcBef>
                <a:spcPts val="300"/>
              </a:spcBef>
              <a:spcAft>
                <a:spcPts val="0"/>
              </a:spcAft>
              <a:buClr>
                <a:schemeClr val="dk1"/>
              </a:buClr>
              <a:buSzPts val="800"/>
              <a:buNone/>
              <a:defRPr sz="600"/>
            </a:lvl7pPr>
            <a:lvl8pPr marL="2743200" lvl="7" indent="-171450" algn="l">
              <a:lnSpc>
                <a:spcPct val="90000"/>
              </a:lnSpc>
              <a:spcBef>
                <a:spcPts val="300"/>
              </a:spcBef>
              <a:spcAft>
                <a:spcPts val="0"/>
              </a:spcAft>
              <a:buClr>
                <a:schemeClr val="dk1"/>
              </a:buClr>
              <a:buSzPts val="800"/>
              <a:buNone/>
              <a:defRPr sz="600"/>
            </a:lvl8pPr>
            <a:lvl9pPr marL="3086100" lvl="8" indent="-171450" algn="l">
              <a:lnSpc>
                <a:spcPct val="90000"/>
              </a:lnSpc>
              <a:spcBef>
                <a:spcPts val="300"/>
              </a:spcBef>
              <a:spcAft>
                <a:spcPts val="0"/>
              </a:spcAft>
              <a:buClr>
                <a:schemeClr val="dk1"/>
              </a:buClr>
              <a:buSzPts val="800"/>
              <a:buNone/>
              <a:defRPr sz="600"/>
            </a:lvl9pPr>
          </a:lstStyle>
          <a:p>
            <a:endParaRPr/>
          </a:p>
        </p:txBody>
      </p:sp>
      <p:sp>
        <p:nvSpPr>
          <p:cNvPr id="103" name="Google Shape;103;p21"/>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472381" y="342900"/>
            <a:ext cx="2211884" cy="1200150"/>
          </a:xfrm>
          <a:prstGeom prst="rect">
            <a:avLst/>
          </a:prstGeom>
          <a:noFill/>
          <a:ln>
            <a:noFill/>
          </a:ln>
        </p:spPr>
        <p:txBody>
          <a:bodyPr spcFirstLastPara="1" wrap="square" lIns="68575" tIns="34275" rIns="68575" bIns="34275" anchor="b" anchorCtr="0"/>
          <a:lstStyle>
            <a:lvl1pPr lvl="0" algn="l">
              <a:lnSpc>
                <a:spcPct val="90000"/>
              </a:lnSpc>
              <a:spcBef>
                <a:spcPts val="0"/>
              </a:spcBef>
              <a:spcAft>
                <a:spcPts val="0"/>
              </a:spcAft>
              <a:buClr>
                <a:schemeClr val="dk1"/>
              </a:buClr>
              <a:buSzPts val="2400"/>
              <a:buFont typeface="Calibri"/>
              <a:buNone/>
              <a:defRPr sz="1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2915543" y="740570"/>
            <a:ext cx="3471863" cy="3655219"/>
          </a:xfrm>
          <a:prstGeom prst="rect">
            <a:avLst/>
          </a:prstGeom>
          <a:noFill/>
          <a:ln>
            <a:noFill/>
          </a:ln>
        </p:spPr>
        <p:txBody>
          <a:bodyPr spcFirstLastPara="1" wrap="square" lIns="68575" tIns="34275" rIns="68575" bIns="34275" anchor="t" anchorCtr="0"/>
          <a:lstStyle>
            <a:lvl1pPr marR="0" lvl="0" algn="l" rtl="0">
              <a:lnSpc>
                <a:spcPct val="90000"/>
              </a:lnSpc>
              <a:spcBef>
                <a:spcPts val="60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2100"/>
              <a:buFont typeface="Arial"/>
              <a:buNone/>
              <a:defRPr sz="1575"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4pPr>
            <a:lvl5pPr marR="0" lvl="4"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5pPr>
            <a:lvl6pPr marR="0" lvl="5"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6pPr>
            <a:lvl7pPr marR="0" lvl="6"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7pPr>
            <a:lvl8pPr marR="0" lvl="7"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8pPr>
            <a:lvl9pPr marR="0" lvl="8"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9pPr>
          </a:lstStyle>
          <a:p>
            <a:endParaRPr/>
          </a:p>
        </p:txBody>
      </p:sp>
      <p:sp>
        <p:nvSpPr>
          <p:cNvPr id="109" name="Google Shape;109;p22"/>
          <p:cNvSpPr txBox="1">
            <a:spLocks noGrp="1"/>
          </p:cNvSpPr>
          <p:nvPr>
            <p:ph type="body" idx="1"/>
          </p:nvPr>
        </p:nvSpPr>
        <p:spPr>
          <a:xfrm>
            <a:off x="472381" y="1543051"/>
            <a:ext cx="2211884" cy="2858691"/>
          </a:xfrm>
          <a:prstGeom prst="rect">
            <a:avLst/>
          </a:prstGeom>
          <a:noFill/>
          <a:ln>
            <a:noFill/>
          </a:ln>
        </p:spPr>
        <p:txBody>
          <a:bodyPr spcFirstLastPara="1" wrap="square" lIns="68575" tIns="34275" rIns="68575" bIns="34275" anchor="t" anchorCtr="0"/>
          <a:lstStyle>
            <a:lvl1pPr marL="342900" lvl="0" indent="-171450" algn="l">
              <a:lnSpc>
                <a:spcPct val="90000"/>
              </a:lnSpc>
              <a:spcBef>
                <a:spcPts val="600"/>
              </a:spcBef>
              <a:spcAft>
                <a:spcPts val="0"/>
              </a:spcAft>
              <a:buClr>
                <a:schemeClr val="dk1"/>
              </a:buClr>
              <a:buSzPts val="1200"/>
              <a:buNone/>
              <a:defRPr sz="900"/>
            </a:lvl1pPr>
            <a:lvl2pPr marL="685800" lvl="1" indent="-171450" algn="l">
              <a:lnSpc>
                <a:spcPct val="90000"/>
              </a:lnSpc>
              <a:spcBef>
                <a:spcPts val="300"/>
              </a:spcBef>
              <a:spcAft>
                <a:spcPts val="0"/>
              </a:spcAft>
              <a:buClr>
                <a:schemeClr val="dk1"/>
              </a:buClr>
              <a:buSzPts val="1100"/>
              <a:buNone/>
              <a:defRPr sz="825"/>
            </a:lvl2pPr>
            <a:lvl3pPr marL="1028700" lvl="2" indent="-171450" algn="l">
              <a:lnSpc>
                <a:spcPct val="90000"/>
              </a:lnSpc>
              <a:spcBef>
                <a:spcPts val="300"/>
              </a:spcBef>
              <a:spcAft>
                <a:spcPts val="0"/>
              </a:spcAft>
              <a:buClr>
                <a:schemeClr val="dk1"/>
              </a:buClr>
              <a:buSzPts val="900"/>
              <a:buNone/>
              <a:defRPr sz="675"/>
            </a:lvl3pPr>
            <a:lvl4pPr marL="1371600" lvl="3" indent="-171450" algn="l">
              <a:lnSpc>
                <a:spcPct val="90000"/>
              </a:lnSpc>
              <a:spcBef>
                <a:spcPts val="300"/>
              </a:spcBef>
              <a:spcAft>
                <a:spcPts val="0"/>
              </a:spcAft>
              <a:buClr>
                <a:schemeClr val="dk1"/>
              </a:buClr>
              <a:buSzPts val="800"/>
              <a:buNone/>
              <a:defRPr sz="600"/>
            </a:lvl4pPr>
            <a:lvl5pPr marL="1714500" lvl="4" indent="-171450" algn="l">
              <a:lnSpc>
                <a:spcPct val="90000"/>
              </a:lnSpc>
              <a:spcBef>
                <a:spcPts val="300"/>
              </a:spcBef>
              <a:spcAft>
                <a:spcPts val="0"/>
              </a:spcAft>
              <a:buClr>
                <a:schemeClr val="dk1"/>
              </a:buClr>
              <a:buSzPts val="800"/>
              <a:buNone/>
              <a:defRPr sz="600"/>
            </a:lvl5pPr>
            <a:lvl6pPr marL="2057400" lvl="5" indent="-171450" algn="l">
              <a:lnSpc>
                <a:spcPct val="90000"/>
              </a:lnSpc>
              <a:spcBef>
                <a:spcPts val="300"/>
              </a:spcBef>
              <a:spcAft>
                <a:spcPts val="0"/>
              </a:spcAft>
              <a:buClr>
                <a:schemeClr val="dk1"/>
              </a:buClr>
              <a:buSzPts val="800"/>
              <a:buNone/>
              <a:defRPr sz="600"/>
            </a:lvl6pPr>
            <a:lvl7pPr marL="2400300" lvl="6" indent="-171450" algn="l">
              <a:lnSpc>
                <a:spcPct val="90000"/>
              </a:lnSpc>
              <a:spcBef>
                <a:spcPts val="300"/>
              </a:spcBef>
              <a:spcAft>
                <a:spcPts val="0"/>
              </a:spcAft>
              <a:buClr>
                <a:schemeClr val="dk1"/>
              </a:buClr>
              <a:buSzPts val="800"/>
              <a:buNone/>
              <a:defRPr sz="600"/>
            </a:lvl7pPr>
            <a:lvl8pPr marL="2743200" lvl="7" indent="-171450" algn="l">
              <a:lnSpc>
                <a:spcPct val="90000"/>
              </a:lnSpc>
              <a:spcBef>
                <a:spcPts val="300"/>
              </a:spcBef>
              <a:spcAft>
                <a:spcPts val="0"/>
              </a:spcAft>
              <a:buClr>
                <a:schemeClr val="dk1"/>
              </a:buClr>
              <a:buSzPts val="800"/>
              <a:buNone/>
              <a:defRPr sz="600"/>
            </a:lvl8pPr>
            <a:lvl9pPr marL="3086100" lvl="8" indent="-171450" algn="l">
              <a:lnSpc>
                <a:spcPct val="90000"/>
              </a:lnSpc>
              <a:spcBef>
                <a:spcPts val="300"/>
              </a:spcBef>
              <a:spcAft>
                <a:spcPts val="0"/>
              </a:spcAft>
              <a:buClr>
                <a:schemeClr val="dk1"/>
              </a:buClr>
              <a:buSzPts val="800"/>
              <a:buNone/>
              <a:defRPr sz="600"/>
            </a:lvl9pPr>
          </a:lstStyle>
          <a:p>
            <a:endParaRPr/>
          </a:p>
        </p:txBody>
      </p:sp>
      <p:sp>
        <p:nvSpPr>
          <p:cNvPr id="110" name="Google Shape;110;p22"/>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1797248" y="43459"/>
            <a:ext cx="3263504" cy="5915025"/>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467695" y="1713906"/>
            <a:ext cx="4358879" cy="1478756"/>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467320" y="278012"/>
            <a:ext cx="4358879" cy="435054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857250" y="841772"/>
            <a:ext cx="5143500" cy="1790700"/>
          </a:xfrm>
          <a:prstGeom prst="rect">
            <a:avLst/>
          </a:prstGeom>
          <a:noFill/>
          <a:ln>
            <a:noFill/>
          </a:ln>
        </p:spPr>
        <p:txBody>
          <a:bodyPr spcFirstLastPara="1" wrap="square" lIns="68575" tIns="34275" rIns="68575" bIns="34275" anchor="b" anchorCtr="0"/>
          <a:lstStyle>
            <a:lvl1pPr lvl="0" algn="ctr">
              <a:lnSpc>
                <a:spcPct val="90000"/>
              </a:lnSpc>
              <a:spcBef>
                <a:spcPts val="0"/>
              </a:spcBef>
              <a:spcAft>
                <a:spcPts val="0"/>
              </a:spcAft>
              <a:buClr>
                <a:schemeClr val="dk1"/>
              </a:buClr>
              <a:buSzPts val="4500"/>
              <a:buFont typeface="Calibri"/>
              <a:buNone/>
              <a:defRPr sz="3375"/>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subTitle" idx="1"/>
          </p:nvPr>
        </p:nvSpPr>
        <p:spPr>
          <a:xfrm>
            <a:off x="857250" y="2701529"/>
            <a:ext cx="5143500" cy="1241821"/>
          </a:xfrm>
          <a:prstGeom prst="rect">
            <a:avLst/>
          </a:prstGeom>
          <a:noFill/>
          <a:ln>
            <a:noFill/>
          </a:ln>
        </p:spPr>
        <p:txBody>
          <a:bodyPr spcFirstLastPara="1" wrap="square" lIns="68575" tIns="34275" rIns="68575" bIns="34275" anchor="t" anchorCtr="0"/>
          <a:lstStyle>
            <a:lvl1pPr lvl="0" algn="ctr">
              <a:lnSpc>
                <a:spcPct val="90000"/>
              </a:lnSpc>
              <a:spcBef>
                <a:spcPts val="600"/>
              </a:spcBef>
              <a:spcAft>
                <a:spcPts val="0"/>
              </a:spcAft>
              <a:buClr>
                <a:schemeClr val="dk1"/>
              </a:buClr>
              <a:buSzPts val="1800"/>
              <a:buNone/>
              <a:defRPr sz="1350"/>
            </a:lvl1pPr>
            <a:lvl2pPr lvl="1" algn="ctr">
              <a:lnSpc>
                <a:spcPct val="90000"/>
              </a:lnSpc>
              <a:spcBef>
                <a:spcPts val="300"/>
              </a:spcBef>
              <a:spcAft>
                <a:spcPts val="0"/>
              </a:spcAft>
              <a:buClr>
                <a:schemeClr val="dk1"/>
              </a:buClr>
              <a:buSzPts val="1500"/>
              <a:buNone/>
              <a:defRPr sz="1125"/>
            </a:lvl2pPr>
            <a:lvl3pPr lvl="2" algn="ctr">
              <a:lnSpc>
                <a:spcPct val="90000"/>
              </a:lnSpc>
              <a:spcBef>
                <a:spcPts val="300"/>
              </a:spcBef>
              <a:spcAft>
                <a:spcPts val="0"/>
              </a:spcAft>
              <a:buClr>
                <a:schemeClr val="dk1"/>
              </a:buClr>
              <a:buSzPts val="1400"/>
              <a:buNone/>
              <a:defRPr sz="1050"/>
            </a:lvl3pPr>
            <a:lvl4pPr lvl="3" algn="ctr">
              <a:lnSpc>
                <a:spcPct val="90000"/>
              </a:lnSpc>
              <a:spcBef>
                <a:spcPts val="300"/>
              </a:spcBef>
              <a:spcAft>
                <a:spcPts val="0"/>
              </a:spcAft>
              <a:buClr>
                <a:schemeClr val="dk1"/>
              </a:buClr>
              <a:buSzPts val="1200"/>
              <a:buNone/>
              <a:defRPr sz="900"/>
            </a:lvl4pPr>
            <a:lvl5pPr lvl="4" algn="ctr">
              <a:lnSpc>
                <a:spcPct val="90000"/>
              </a:lnSpc>
              <a:spcBef>
                <a:spcPts val="300"/>
              </a:spcBef>
              <a:spcAft>
                <a:spcPts val="0"/>
              </a:spcAft>
              <a:buClr>
                <a:schemeClr val="dk1"/>
              </a:buClr>
              <a:buSzPts val="1200"/>
              <a:buNone/>
              <a:defRPr sz="900"/>
            </a:lvl5pPr>
            <a:lvl6pPr lvl="5" algn="ctr">
              <a:lnSpc>
                <a:spcPct val="90000"/>
              </a:lnSpc>
              <a:spcBef>
                <a:spcPts val="300"/>
              </a:spcBef>
              <a:spcAft>
                <a:spcPts val="0"/>
              </a:spcAft>
              <a:buClr>
                <a:schemeClr val="dk1"/>
              </a:buClr>
              <a:buSzPts val="1200"/>
              <a:buNone/>
              <a:defRPr sz="900"/>
            </a:lvl6pPr>
            <a:lvl7pPr lvl="6" algn="ctr">
              <a:lnSpc>
                <a:spcPct val="90000"/>
              </a:lnSpc>
              <a:spcBef>
                <a:spcPts val="300"/>
              </a:spcBef>
              <a:spcAft>
                <a:spcPts val="0"/>
              </a:spcAft>
              <a:buClr>
                <a:schemeClr val="dk1"/>
              </a:buClr>
              <a:buSzPts val="1200"/>
              <a:buNone/>
              <a:defRPr sz="900"/>
            </a:lvl7pPr>
            <a:lvl8pPr lvl="7" algn="ctr">
              <a:lnSpc>
                <a:spcPct val="90000"/>
              </a:lnSpc>
              <a:spcBef>
                <a:spcPts val="300"/>
              </a:spcBef>
              <a:spcAft>
                <a:spcPts val="0"/>
              </a:spcAft>
              <a:buClr>
                <a:schemeClr val="dk1"/>
              </a:buClr>
              <a:buSzPts val="1200"/>
              <a:buNone/>
              <a:defRPr sz="900"/>
            </a:lvl8pPr>
            <a:lvl9pPr lvl="8" algn="ctr">
              <a:lnSpc>
                <a:spcPct val="90000"/>
              </a:lnSpc>
              <a:spcBef>
                <a:spcPts val="300"/>
              </a:spcBef>
              <a:spcAft>
                <a:spcPts val="0"/>
              </a:spcAft>
              <a:buClr>
                <a:schemeClr val="dk1"/>
              </a:buClr>
              <a:buSzPts val="1200"/>
              <a:buNone/>
              <a:defRPr sz="900"/>
            </a:lvl9pPr>
          </a:lstStyle>
          <a:p>
            <a:endParaRPr/>
          </a:p>
        </p:txBody>
      </p:sp>
      <p:sp>
        <p:nvSpPr>
          <p:cNvPr id="134" name="Google Shape;134;p26"/>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7"/>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2"/>
        <p:cNvGrpSpPr/>
        <p:nvPr/>
      </p:nvGrpSpPr>
      <p:grpSpPr>
        <a:xfrm>
          <a:off x="0" y="0"/>
          <a:ext cx="0" cy="0"/>
          <a:chOff x="0" y="0"/>
          <a:chExt cx="0" cy="0"/>
        </a:xfrm>
      </p:grpSpPr>
      <p:sp>
        <p:nvSpPr>
          <p:cNvPr id="143" name="Google Shape;143;p28"/>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 name="Google Shape;144;p28"/>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 name="Google Shape;145;p28"/>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6"/>
        <p:cNvGrpSpPr/>
        <p:nvPr/>
      </p:nvGrpSpPr>
      <p:grpSpPr>
        <a:xfrm>
          <a:off x="0" y="0"/>
          <a:ext cx="0" cy="0"/>
          <a:chOff x="0" y="0"/>
          <a:chExt cx="0" cy="0"/>
        </a:xfrm>
      </p:grpSpPr>
      <p:sp>
        <p:nvSpPr>
          <p:cNvPr id="147" name="Google Shape;147;p29"/>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8" name="Google Shape;148;p29"/>
          <p:cNvSpPr txBox="1">
            <a:spLocks noGrp="1"/>
          </p:cNvSpPr>
          <p:nvPr>
            <p:ph type="body" idx="1"/>
          </p:nvPr>
        </p:nvSpPr>
        <p:spPr>
          <a:xfrm>
            <a:off x="471488" y="1369219"/>
            <a:ext cx="5915025" cy="326350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49" name="Google Shape;149;p29"/>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0" name="Google Shape;150;p29"/>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1" name="Google Shape;151;p29"/>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2"/>
        <p:cNvGrpSpPr/>
        <p:nvPr/>
      </p:nvGrpSpPr>
      <p:grpSpPr>
        <a:xfrm>
          <a:off x="0" y="0"/>
          <a:ext cx="0" cy="0"/>
          <a:chOff x="0" y="0"/>
          <a:chExt cx="0" cy="0"/>
        </a:xfrm>
      </p:grpSpPr>
      <p:sp>
        <p:nvSpPr>
          <p:cNvPr id="153" name="Google Shape;153;p30"/>
          <p:cNvSpPr txBox="1">
            <a:spLocks noGrp="1"/>
          </p:cNvSpPr>
          <p:nvPr>
            <p:ph type="title"/>
          </p:nvPr>
        </p:nvSpPr>
        <p:spPr>
          <a:xfrm>
            <a:off x="467916" y="1282305"/>
            <a:ext cx="5915025" cy="2139553"/>
          </a:xfrm>
          <a:prstGeom prst="rect">
            <a:avLst/>
          </a:prstGeom>
          <a:noFill/>
          <a:ln>
            <a:noFill/>
          </a:ln>
        </p:spPr>
        <p:txBody>
          <a:bodyPr spcFirstLastPara="1" wrap="square" lIns="68575" tIns="34275" rIns="68575" bIns="34275" anchor="b" anchorCtr="0"/>
          <a:lstStyle>
            <a:lvl1pPr lvl="0" algn="l">
              <a:lnSpc>
                <a:spcPct val="90000"/>
              </a:lnSpc>
              <a:spcBef>
                <a:spcPts val="0"/>
              </a:spcBef>
              <a:spcAft>
                <a:spcPts val="0"/>
              </a:spcAft>
              <a:buClr>
                <a:schemeClr val="dk1"/>
              </a:buClr>
              <a:buSzPts val="4500"/>
              <a:buFont typeface="Calibri"/>
              <a:buNone/>
              <a:defRPr sz="3375"/>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4" name="Google Shape;154;p30"/>
          <p:cNvSpPr txBox="1">
            <a:spLocks noGrp="1"/>
          </p:cNvSpPr>
          <p:nvPr>
            <p:ph type="body" idx="1"/>
          </p:nvPr>
        </p:nvSpPr>
        <p:spPr>
          <a:xfrm>
            <a:off x="467916" y="3442097"/>
            <a:ext cx="5915025" cy="1125140"/>
          </a:xfrm>
          <a:prstGeom prst="rect">
            <a:avLst/>
          </a:prstGeom>
          <a:noFill/>
          <a:ln>
            <a:noFill/>
          </a:ln>
        </p:spPr>
        <p:txBody>
          <a:bodyPr spcFirstLastPara="1" wrap="square" lIns="68575" tIns="34275" rIns="68575" bIns="34275" anchor="t" anchorCtr="0"/>
          <a:lstStyle>
            <a:lvl1pPr marL="342900" lvl="0" indent="-171450" algn="l">
              <a:lnSpc>
                <a:spcPct val="90000"/>
              </a:lnSpc>
              <a:spcBef>
                <a:spcPts val="600"/>
              </a:spcBef>
              <a:spcAft>
                <a:spcPts val="0"/>
              </a:spcAft>
              <a:buClr>
                <a:srgbClr val="888888"/>
              </a:buClr>
              <a:buSzPts val="1800"/>
              <a:buNone/>
              <a:defRPr sz="1350">
                <a:solidFill>
                  <a:srgbClr val="888888"/>
                </a:solidFill>
              </a:defRPr>
            </a:lvl1pPr>
            <a:lvl2pPr marL="685800" lvl="1" indent="-171450" algn="l">
              <a:lnSpc>
                <a:spcPct val="90000"/>
              </a:lnSpc>
              <a:spcBef>
                <a:spcPts val="300"/>
              </a:spcBef>
              <a:spcAft>
                <a:spcPts val="0"/>
              </a:spcAft>
              <a:buClr>
                <a:srgbClr val="888888"/>
              </a:buClr>
              <a:buSzPts val="1500"/>
              <a:buNone/>
              <a:defRPr sz="1125">
                <a:solidFill>
                  <a:srgbClr val="888888"/>
                </a:solidFill>
              </a:defRPr>
            </a:lvl2pPr>
            <a:lvl3pPr marL="1028700" lvl="2" indent="-171450" algn="l">
              <a:lnSpc>
                <a:spcPct val="90000"/>
              </a:lnSpc>
              <a:spcBef>
                <a:spcPts val="300"/>
              </a:spcBef>
              <a:spcAft>
                <a:spcPts val="0"/>
              </a:spcAft>
              <a:buClr>
                <a:srgbClr val="888888"/>
              </a:buClr>
              <a:buSzPts val="1400"/>
              <a:buNone/>
              <a:defRPr sz="1050">
                <a:solidFill>
                  <a:srgbClr val="888888"/>
                </a:solidFill>
              </a:defRPr>
            </a:lvl3pPr>
            <a:lvl4pPr marL="1371600" lvl="3" indent="-171450" algn="l">
              <a:lnSpc>
                <a:spcPct val="90000"/>
              </a:lnSpc>
              <a:spcBef>
                <a:spcPts val="300"/>
              </a:spcBef>
              <a:spcAft>
                <a:spcPts val="0"/>
              </a:spcAft>
              <a:buClr>
                <a:srgbClr val="888888"/>
              </a:buClr>
              <a:buSzPts val="1200"/>
              <a:buNone/>
              <a:defRPr sz="900">
                <a:solidFill>
                  <a:srgbClr val="888888"/>
                </a:solidFill>
              </a:defRPr>
            </a:lvl4pPr>
            <a:lvl5pPr marL="1714500" lvl="4" indent="-171450" algn="l">
              <a:lnSpc>
                <a:spcPct val="90000"/>
              </a:lnSpc>
              <a:spcBef>
                <a:spcPts val="300"/>
              </a:spcBef>
              <a:spcAft>
                <a:spcPts val="0"/>
              </a:spcAft>
              <a:buClr>
                <a:srgbClr val="888888"/>
              </a:buClr>
              <a:buSzPts val="1200"/>
              <a:buNone/>
              <a:defRPr sz="900">
                <a:solidFill>
                  <a:srgbClr val="888888"/>
                </a:solidFill>
              </a:defRPr>
            </a:lvl5pPr>
            <a:lvl6pPr marL="2057400" lvl="5" indent="-171450" algn="l">
              <a:lnSpc>
                <a:spcPct val="90000"/>
              </a:lnSpc>
              <a:spcBef>
                <a:spcPts val="300"/>
              </a:spcBef>
              <a:spcAft>
                <a:spcPts val="0"/>
              </a:spcAft>
              <a:buClr>
                <a:srgbClr val="888888"/>
              </a:buClr>
              <a:buSzPts val="1200"/>
              <a:buNone/>
              <a:defRPr sz="900">
                <a:solidFill>
                  <a:srgbClr val="888888"/>
                </a:solidFill>
              </a:defRPr>
            </a:lvl6pPr>
            <a:lvl7pPr marL="2400300" lvl="6" indent="-171450" algn="l">
              <a:lnSpc>
                <a:spcPct val="90000"/>
              </a:lnSpc>
              <a:spcBef>
                <a:spcPts val="300"/>
              </a:spcBef>
              <a:spcAft>
                <a:spcPts val="0"/>
              </a:spcAft>
              <a:buClr>
                <a:srgbClr val="888888"/>
              </a:buClr>
              <a:buSzPts val="1200"/>
              <a:buNone/>
              <a:defRPr sz="900">
                <a:solidFill>
                  <a:srgbClr val="888888"/>
                </a:solidFill>
              </a:defRPr>
            </a:lvl7pPr>
            <a:lvl8pPr marL="2743200" lvl="7" indent="-171450" algn="l">
              <a:lnSpc>
                <a:spcPct val="90000"/>
              </a:lnSpc>
              <a:spcBef>
                <a:spcPts val="300"/>
              </a:spcBef>
              <a:spcAft>
                <a:spcPts val="0"/>
              </a:spcAft>
              <a:buClr>
                <a:srgbClr val="888888"/>
              </a:buClr>
              <a:buSzPts val="1200"/>
              <a:buNone/>
              <a:defRPr sz="900">
                <a:solidFill>
                  <a:srgbClr val="888888"/>
                </a:solidFill>
              </a:defRPr>
            </a:lvl8pPr>
            <a:lvl9pPr marL="3086100" lvl="8" indent="-171450" algn="l">
              <a:lnSpc>
                <a:spcPct val="90000"/>
              </a:lnSpc>
              <a:spcBef>
                <a:spcPts val="300"/>
              </a:spcBef>
              <a:spcAft>
                <a:spcPts val="0"/>
              </a:spcAft>
              <a:buClr>
                <a:srgbClr val="888888"/>
              </a:buClr>
              <a:buSzPts val="1200"/>
              <a:buNone/>
              <a:defRPr sz="900">
                <a:solidFill>
                  <a:srgbClr val="888888"/>
                </a:solidFill>
              </a:defRPr>
            </a:lvl9pPr>
          </a:lstStyle>
          <a:p>
            <a:endParaRPr/>
          </a:p>
        </p:txBody>
      </p:sp>
      <p:sp>
        <p:nvSpPr>
          <p:cNvPr id="155" name="Google Shape;155;p30"/>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6" name="Google Shape;156;p30"/>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 name="Google Shape;157;p30"/>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8"/>
        <p:cNvGrpSpPr/>
        <p:nvPr/>
      </p:nvGrpSpPr>
      <p:grpSpPr>
        <a:xfrm>
          <a:off x="0" y="0"/>
          <a:ext cx="0" cy="0"/>
          <a:chOff x="0" y="0"/>
          <a:chExt cx="0" cy="0"/>
        </a:xfrm>
      </p:grpSpPr>
      <p:sp>
        <p:nvSpPr>
          <p:cNvPr id="159" name="Google Shape;159;p31"/>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0" name="Google Shape;160;p31"/>
          <p:cNvSpPr txBox="1">
            <a:spLocks noGrp="1"/>
          </p:cNvSpPr>
          <p:nvPr>
            <p:ph type="body" idx="1"/>
          </p:nvPr>
        </p:nvSpPr>
        <p:spPr>
          <a:xfrm>
            <a:off x="471488" y="1369219"/>
            <a:ext cx="2914650" cy="326350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61" name="Google Shape;161;p31"/>
          <p:cNvSpPr txBox="1">
            <a:spLocks noGrp="1"/>
          </p:cNvSpPr>
          <p:nvPr>
            <p:ph type="body" idx="2"/>
          </p:nvPr>
        </p:nvSpPr>
        <p:spPr>
          <a:xfrm>
            <a:off x="3471863" y="1369219"/>
            <a:ext cx="2914650" cy="326350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62" name="Google Shape;162;p31"/>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1"/>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5"/>
        <p:cNvGrpSpPr/>
        <p:nvPr/>
      </p:nvGrpSpPr>
      <p:grpSpPr>
        <a:xfrm>
          <a:off x="0" y="0"/>
          <a:ext cx="0" cy="0"/>
          <a:chOff x="0" y="0"/>
          <a:chExt cx="0" cy="0"/>
        </a:xfrm>
      </p:grpSpPr>
      <p:sp>
        <p:nvSpPr>
          <p:cNvPr id="166" name="Google Shape;166;p32"/>
          <p:cNvSpPr txBox="1">
            <a:spLocks noGrp="1"/>
          </p:cNvSpPr>
          <p:nvPr>
            <p:ph type="title"/>
          </p:nvPr>
        </p:nvSpPr>
        <p:spPr>
          <a:xfrm>
            <a:off x="472381"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2"/>
          <p:cNvSpPr txBox="1">
            <a:spLocks noGrp="1"/>
          </p:cNvSpPr>
          <p:nvPr>
            <p:ph type="body" idx="1"/>
          </p:nvPr>
        </p:nvSpPr>
        <p:spPr>
          <a:xfrm>
            <a:off x="472381" y="1260872"/>
            <a:ext cx="2901255" cy="617934"/>
          </a:xfrm>
          <a:prstGeom prst="rect">
            <a:avLst/>
          </a:prstGeom>
          <a:noFill/>
          <a:ln>
            <a:noFill/>
          </a:ln>
        </p:spPr>
        <p:txBody>
          <a:bodyPr spcFirstLastPara="1" wrap="square" lIns="68575" tIns="34275" rIns="68575" bIns="34275" anchor="b" anchorCtr="0"/>
          <a:lstStyle>
            <a:lvl1pPr marL="342900" lvl="0" indent="-171450" algn="l">
              <a:lnSpc>
                <a:spcPct val="90000"/>
              </a:lnSpc>
              <a:spcBef>
                <a:spcPts val="600"/>
              </a:spcBef>
              <a:spcAft>
                <a:spcPts val="0"/>
              </a:spcAft>
              <a:buClr>
                <a:schemeClr val="dk1"/>
              </a:buClr>
              <a:buSzPts val="1800"/>
              <a:buNone/>
              <a:defRPr sz="1350" b="1"/>
            </a:lvl1pPr>
            <a:lvl2pPr marL="685800" lvl="1" indent="-171450" algn="l">
              <a:lnSpc>
                <a:spcPct val="90000"/>
              </a:lnSpc>
              <a:spcBef>
                <a:spcPts val="300"/>
              </a:spcBef>
              <a:spcAft>
                <a:spcPts val="0"/>
              </a:spcAft>
              <a:buClr>
                <a:schemeClr val="dk1"/>
              </a:buClr>
              <a:buSzPts val="1500"/>
              <a:buNone/>
              <a:defRPr sz="1125" b="1"/>
            </a:lvl2pPr>
            <a:lvl3pPr marL="1028700" lvl="2" indent="-171450" algn="l">
              <a:lnSpc>
                <a:spcPct val="90000"/>
              </a:lnSpc>
              <a:spcBef>
                <a:spcPts val="300"/>
              </a:spcBef>
              <a:spcAft>
                <a:spcPts val="0"/>
              </a:spcAft>
              <a:buClr>
                <a:schemeClr val="dk1"/>
              </a:buClr>
              <a:buSzPts val="1400"/>
              <a:buNone/>
              <a:defRPr sz="1050" b="1"/>
            </a:lvl3pPr>
            <a:lvl4pPr marL="1371600" lvl="3" indent="-171450" algn="l">
              <a:lnSpc>
                <a:spcPct val="90000"/>
              </a:lnSpc>
              <a:spcBef>
                <a:spcPts val="300"/>
              </a:spcBef>
              <a:spcAft>
                <a:spcPts val="0"/>
              </a:spcAft>
              <a:buClr>
                <a:schemeClr val="dk1"/>
              </a:buClr>
              <a:buSzPts val="1200"/>
              <a:buNone/>
              <a:defRPr sz="900" b="1"/>
            </a:lvl4pPr>
            <a:lvl5pPr marL="1714500" lvl="4" indent="-171450" algn="l">
              <a:lnSpc>
                <a:spcPct val="90000"/>
              </a:lnSpc>
              <a:spcBef>
                <a:spcPts val="300"/>
              </a:spcBef>
              <a:spcAft>
                <a:spcPts val="0"/>
              </a:spcAft>
              <a:buClr>
                <a:schemeClr val="dk1"/>
              </a:buClr>
              <a:buSzPts val="1200"/>
              <a:buNone/>
              <a:defRPr sz="900" b="1"/>
            </a:lvl5pPr>
            <a:lvl6pPr marL="2057400" lvl="5" indent="-171450" algn="l">
              <a:lnSpc>
                <a:spcPct val="90000"/>
              </a:lnSpc>
              <a:spcBef>
                <a:spcPts val="300"/>
              </a:spcBef>
              <a:spcAft>
                <a:spcPts val="0"/>
              </a:spcAft>
              <a:buClr>
                <a:schemeClr val="dk1"/>
              </a:buClr>
              <a:buSzPts val="1200"/>
              <a:buNone/>
              <a:defRPr sz="900" b="1"/>
            </a:lvl6pPr>
            <a:lvl7pPr marL="2400300" lvl="6" indent="-171450" algn="l">
              <a:lnSpc>
                <a:spcPct val="90000"/>
              </a:lnSpc>
              <a:spcBef>
                <a:spcPts val="300"/>
              </a:spcBef>
              <a:spcAft>
                <a:spcPts val="0"/>
              </a:spcAft>
              <a:buClr>
                <a:schemeClr val="dk1"/>
              </a:buClr>
              <a:buSzPts val="1200"/>
              <a:buNone/>
              <a:defRPr sz="900" b="1"/>
            </a:lvl7pPr>
            <a:lvl8pPr marL="2743200" lvl="7" indent="-171450" algn="l">
              <a:lnSpc>
                <a:spcPct val="90000"/>
              </a:lnSpc>
              <a:spcBef>
                <a:spcPts val="300"/>
              </a:spcBef>
              <a:spcAft>
                <a:spcPts val="0"/>
              </a:spcAft>
              <a:buClr>
                <a:schemeClr val="dk1"/>
              </a:buClr>
              <a:buSzPts val="1200"/>
              <a:buNone/>
              <a:defRPr sz="900" b="1"/>
            </a:lvl8pPr>
            <a:lvl9pPr marL="3086100" lvl="8" indent="-171450" algn="l">
              <a:lnSpc>
                <a:spcPct val="90000"/>
              </a:lnSpc>
              <a:spcBef>
                <a:spcPts val="300"/>
              </a:spcBef>
              <a:spcAft>
                <a:spcPts val="0"/>
              </a:spcAft>
              <a:buClr>
                <a:schemeClr val="dk1"/>
              </a:buClr>
              <a:buSzPts val="1200"/>
              <a:buNone/>
              <a:defRPr sz="900" b="1"/>
            </a:lvl9pPr>
          </a:lstStyle>
          <a:p>
            <a:endParaRPr/>
          </a:p>
        </p:txBody>
      </p:sp>
      <p:sp>
        <p:nvSpPr>
          <p:cNvPr id="168" name="Google Shape;168;p32"/>
          <p:cNvSpPr txBox="1">
            <a:spLocks noGrp="1"/>
          </p:cNvSpPr>
          <p:nvPr>
            <p:ph type="body" idx="2"/>
          </p:nvPr>
        </p:nvSpPr>
        <p:spPr>
          <a:xfrm>
            <a:off x="472381" y="1878807"/>
            <a:ext cx="2901255" cy="2763441"/>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69" name="Google Shape;169;p32"/>
          <p:cNvSpPr txBox="1">
            <a:spLocks noGrp="1"/>
          </p:cNvSpPr>
          <p:nvPr>
            <p:ph type="body" idx="3"/>
          </p:nvPr>
        </p:nvSpPr>
        <p:spPr>
          <a:xfrm>
            <a:off x="3471863" y="1260872"/>
            <a:ext cx="2915543" cy="617934"/>
          </a:xfrm>
          <a:prstGeom prst="rect">
            <a:avLst/>
          </a:prstGeom>
          <a:noFill/>
          <a:ln>
            <a:noFill/>
          </a:ln>
        </p:spPr>
        <p:txBody>
          <a:bodyPr spcFirstLastPara="1" wrap="square" lIns="68575" tIns="34275" rIns="68575" bIns="34275" anchor="b" anchorCtr="0"/>
          <a:lstStyle>
            <a:lvl1pPr marL="342900" lvl="0" indent="-171450" algn="l">
              <a:lnSpc>
                <a:spcPct val="90000"/>
              </a:lnSpc>
              <a:spcBef>
                <a:spcPts val="600"/>
              </a:spcBef>
              <a:spcAft>
                <a:spcPts val="0"/>
              </a:spcAft>
              <a:buClr>
                <a:schemeClr val="dk1"/>
              </a:buClr>
              <a:buSzPts val="1800"/>
              <a:buNone/>
              <a:defRPr sz="1350" b="1"/>
            </a:lvl1pPr>
            <a:lvl2pPr marL="685800" lvl="1" indent="-171450" algn="l">
              <a:lnSpc>
                <a:spcPct val="90000"/>
              </a:lnSpc>
              <a:spcBef>
                <a:spcPts val="300"/>
              </a:spcBef>
              <a:spcAft>
                <a:spcPts val="0"/>
              </a:spcAft>
              <a:buClr>
                <a:schemeClr val="dk1"/>
              </a:buClr>
              <a:buSzPts val="1500"/>
              <a:buNone/>
              <a:defRPr sz="1125" b="1"/>
            </a:lvl2pPr>
            <a:lvl3pPr marL="1028700" lvl="2" indent="-171450" algn="l">
              <a:lnSpc>
                <a:spcPct val="90000"/>
              </a:lnSpc>
              <a:spcBef>
                <a:spcPts val="300"/>
              </a:spcBef>
              <a:spcAft>
                <a:spcPts val="0"/>
              </a:spcAft>
              <a:buClr>
                <a:schemeClr val="dk1"/>
              </a:buClr>
              <a:buSzPts val="1400"/>
              <a:buNone/>
              <a:defRPr sz="1050" b="1"/>
            </a:lvl3pPr>
            <a:lvl4pPr marL="1371600" lvl="3" indent="-171450" algn="l">
              <a:lnSpc>
                <a:spcPct val="90000"/>
              </a:lnSpc>
              <a:spcBef>
                <a:spcPts val="300"/>
              </a:spcBef>
              <a:spcAft>
                <a:spcPts val="0"/>
              </a:spcAft>
              <a:buClr>
                <a:schemeClr val="dk1"/>
              </a:buClr>
              <a:buSzPts val="1200"/>
              <a:buNone/>
              <a:defRPr sz="900" b="1"/>
            </a:lvl4pPr>
            <a:lvl5pPr marL="1714500" lvl="4" indent="-171450" algn="l">
              <a:lnSpc>
                <a:spcPct val="90000"/>
              </a:lnSpc>
              <a:spcBef>
                <a:spcPts val="300"/>
              </a:spcBef>
              <a:spcAft>
                <a:spcPts val="0"/>
              </a:spcAft>
              <a:buClr>
                <a:schemeClr val="dk1"/>
              </a:buClr>
              <a:buSzPts val="1200"/>
              <a:buNone/>
              <a:defRPr sz="900" b="1"/>
            </a:lvl5pPr>
            <a:lvl6pPr marL="2057400" lvl="5" indent="-171450" algn="l">
              <a:lnSpc>
                <a:spcPct val="90000"/>
              </a:lnSpc>
              <a:spcBef>
                <a:spcPts val="300"/>
              </a:spcBef>
              <a:spcAft>
                <a:spcPts val="0"/>
              </a:spcAft>
              <a:buClr>
                <a:schemeClr val="dk1"/>
              </a:buClr>
              <a:buSzPts val="1200"/>
              <a:buNone/>
              <a:defRPr sz="900" b="1"/>
            </a:lvl6pPr>
            <a:lvl7pPr marL="2400300" lvl="6" indent="-171450" algn="l">
              <a:lnSpc>
                <a:spcPct val="90000"/>
              </a:lnSpc>
              <a:spcBef>
                <a:spcPts val="300"/>
              </a:spcBef>
              <a:spcAft>
                <a:spcPts val="0"/>
              </a:spcAft>
              <a:buClr>
                <a:schemeClr val="dk1"/>
              </a:buClr>
              <a:buSzPts val="1200"/>
              <a:buNone/>
              <a:defRPr sz="900" b="1"/>
            </a:lvl7pPr>
            <a:lvl8pPr marL="2743200" lvl="7" indent="-171450" algn="l">
              <a:lnSpc>
                <a:spcPct val="90000"/>
              </a:lnSpc>
              <a:spcBef>
                <a:spcPts val="300"/>
              </a:spcBef>
              <a:spcAft>
                <a:spcPts val="0"/>
              </a:spcAft>
              <a:buClr>
                <a:schemeClr val="dk1"/>
              </a:buClr>
              <a:buSzPts val="1200"/>
              <a:buNone/>
              <a:defRPr sz="900" b="1"/>
            </a:lvl8pPr>
            <a:lvl9pPr marL="3086100" lvl="8" indent="-171450" algn="l">
              <a:lnSpc>
                <a:spcPct val="90000"/>
              </a:lnSpc>
              <a:spcBef>
                <a:spcPts val="300"/>
              </a:spcBef>
              <a:spcAft>
                <a:spcPts val="0"/>
              </a:spcAft>
              <a:buClr>
                <a:schemeClr val="dk1"/>
              </a:buClr>
              <a:buSzPts val="1200"/>
              <a:buNone/>
              <a:defRPr sz="900" b="1"/>
            </a:lvl9pPr>
          </a:lstStyle>
          <a:p>
            <a:endParaRPr/>
          </a:p>
        </p:txBody>
      </p:sp>
      <p:sp>
        <p:nvSpPr>
          <p:cNvPr id="170" name="Google Shape;170;p32"/>
          <p:cNvSpPr txBox="1">
            <a:spLocks noGrp="1"/>
          </p:cNvSpPr>
          <p:nvPr>
            <p:ph type="body" idx="4"/>
          </p:nvPr>
        </p:nvSpPr>
        <p:spPr>
          <a:xfrm>
            <a:off x="3471863" y="1878807"/>
            <a:ext cx="2915543" cy="2763441"/>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71" name="Google Shape;171;p32"/>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472381" y="342900"/>
            <a:ext cx="2211884" cy="1200150"/>
          </a:xfrm>
          <a:prstGeom prst="rect">
            <a:avLst/>
          </a:prstGeom>
          <a:noFill/>
          <a:ln>
            <a:noFill/>
          </a:ln>
        </p:spPr>
        <p:txBody>
          <a:bodyPr spcFirstLastPara="1" wrap="square" lIns="68575" tIns="34275" rIns="68575" bIns="34275" anchor="b" anchorCtr="0"/>
          <a:lstStyle>
            <a:lvl1pPr lvl="0" algn="l">
              <a:lnSpc>
                <a:spcPct val="90000"/>
              </a:lnSpc>
              <a:spcBef>
                <a:spcPts val="0"/>
              </a:spcBef>
              <a:spcAft>
                <a:spcPts val="0"/>
              </a:spcAft>
              <a:buClr>
                <a:schemeClr val="dk1"/>
              </a:buClr>
              <a:buSzPts val="2400"/>
              <a:buFont typeface="Calibri"/>
              <a:buNone/>
              <a:defRPr sz="1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2915543" y="740570"/>
            <a:ext cx="3471863" cy="3655219"/>
          </a:xfrm>
          <a:prstGeom prst="rect">
            <a:avLst/>
          </a:prstGeom>
          <a:noFill/>
          <a:ln>
            <a:noFill/>
          </a:ln>
        </p:spPr>
        <p:txBody>
          <a:bodyPr spcFirstLastPara="1" wrap="square" lIns="68575" tIns="34275" rIns="68575" bIns="34275" anchor="t" anchorCtr="0"/>
          <a:lstStyle>
            <a:lvl1pPr marL="342900" lvl="0" indent="-285750" algn="l">
              <a:lnSpc>
                <a:spcPct val="90000"/>
              </a:lnSpc>
              <a:spcBef>
                <a:spcPts val="600"/>
              </a:spcBef>
              <a:spcAft>
                <a:spcPts val="0"/>
              </a:spcAft>
              <a:buClr>
                <a:schemeClr val="dk1"/>
              </a:buClr>
              <a:buSzPts val="2400"/>
              <a:buChar char="•"/>
              <a:defRPr sz="1800"/>
            </a:lvl1pPr>
            <a:lvl2pPr marL="685800" lvl="1" indent="-271463" algn="l">
              <a:lnSpc>
                <a:spcPct val="90000"/>
              </a:lnSpc>
              <a:spcBef>
                <a:spcPts val="300"/>
              </a:spcBef>
              <a:spcAft>
                <a:spcPts val="0"/>
              </a:spcAft>
              <a:buClr>
                <a:schemeClr val="dk1"/>
              </a:buClr>
              <a:buSzPts val="2100"/>
              <a:buChar char="•"/>
              <a:defRPr sz="1575"/>
            </a:lvl2pPr>
            <a:lvl3pPr marL="1028700" lvl="2" indent="-257175" algn="l">
              <a:lnSpc>
                <a:spcPct val="90000"/>
              </a:lnSpc>
              <a:spcBef>
                <a:spcPts val="300"/>
              </a:spcBef>
              <a:spcAft>
                <a:spcPts val="0"/>
              </a:spcAft>
              <a:buClr>
                <a:schemeClr val="dk1"/>
              </a:buClr>
              <a:buSzPts val="1800"/>
              <a:buChar char="•"/>
              <a:defRPr sz="1350"/>
            </a:lvl3pPr>
            <a:lvl4pPr marL="1371600" lvl="3" indent="-242888" algn="l">
              <a:lnSpc>
                <a:spcPct val="90000"/>
              </a:lnSpc>
              <a:spcBef>
                <a:spcPts val="300"/>
              </a:spcBef>
              <a:spcAft>
                <a:spcPts val="0"/>
              </a:spcAft>
              <a:buClr>
                <a:schemeClr val="dk1"/>
              </a:buClr>
              <a:buSzPts val="1500"/>
              <a:buChar char="•"/>
              <a:defRPr sz="1125"/>
            </a:lvl4pPr>
            <a:lvl5pPr marL="1714500" lvl="4" indent="-242888" algn="l">
              <a:lnSpc>
                <a:spcPct val="90000"/>
              </a:lnSpc>
              <a:spcBef>
                <a:spcPts val="300"/>
              </a:spcBef>
              <a:spcAft>
                <a:spcPts val="0"/>
              </a:spcAft>
              <a:buClr>
                <a:schemeClr val="dk1"/>
              </a:buClr>
              <a:buSzPts val="1500"/>
              <a:buChar char="•"/>
              <a:defRPr sz="1125"/>
            </a:lvl5pPr>
            <a:lvl6pPr marL="2057400" lvl="5" indent="-242888" algn="l">
              <a:lnSpc>
                <a:spcPct val="90000"/>
              </a:lnSpc>
              <a:spcBef>
                <a:spcPts val="300"/>
              </a:spcBef>
              <a:spcAft>
                <a:spcPts val="0"/>
              </a:spcAft>
              <a:buClr>
                <a:schemeClr val="dk1"/>
              </a:buClr>
              <a:buSzPts val="1500"/>
              <a:buChar char="•"/>
              <a:defRPr sz="1125"/>
            </a:lvl6pPr>
            <a:lvl7pPr marL="2400300" lvl="6" indent="-242888" algn="l">
              <a:lnSpc>
                <a:spcPct val="90000"/>
              </a:lnSpc>
              <a:spcBef>
                <a:spcPts val="300"/>
              </a:spcBef>
              <a:spcAft>
                <a:spcPts val="0"/>
              </a:spcAft>
              <a:buClr>
                <a:schemeClr val="dk1"/>
              </a:buClr>
              <a:buSzPts val="1500"/>
              <a:buChar char="•"/>
              <a:defRPr sz="1125"/>
            </a:lvl7pPr>
            <a:lvl8pPr marL="2743200" lvl="7" indent="-242888" algn="l">
              <a:lnSpc>
                <a:spcPct val="90000"/>
              </a:lnSpc>
              <a:spcBef>
                <a:spcPts val="300"/>
              </a:spcBef>
              <a:spcAft>
                <a:spcPts val="0"/>
              </a:spcAft>
              <a:buClr>
                <a:schemeClr val="dk1"/>
              </a:buClr>
              <a:buSzPts val="1500"/>
              <a:buChar char="•"/>
              <a:defRPr sz="1125"/>
            </a:lvl8pPr>
            <a:lvl9pPr marL="3086100" lvl="8" indent="-242888" algn="l">
              <a:lnSpc>
                <a:spcPct val="90000"/>
              </a:lnSpc>
              <a:spcBef>
                <a:spcPts val="300"/>
              </a:spcBef>
              <a:spcAft>
                <a:spcPts val="0"/>
              </a:spcAft>
              <a:buClr>
                <a:schemeClr val="dk1"/>
              </a:buClr>
              <a:buSzPts val="1500"/>
              <a:buChar char="•"/>
              <a:defRPr sz="1125"/>
            </a:lvl9pPr>
          </a:lstStyle>
          <a:p>
            <a:endParaRPr/>
          </a:p>
        </p:txBody>
      </p:sp>
      <p:sp>
        <p:nvSpPr>
          <p:cNvPr id="177" name="Google Shape;177;p33"/>
          <p:cNvSpPr txBox="1">
            <a:spLocks noGrp="1"/>
          </p:cNvSpPr>
          <p:nvPr>
            <p:ph type="body" idx="2"/>
          </p:nvPr>
        </p:nvSpPr>
        <p:spPr>
          <a:xfrm>
            <a:off x="472381" y="1543051"/>
            <a:ext cx="2211884" cy="2858691"/>
          </a:xfrm>
          <a:prstGeom prst="rect">
            <a:avLst/>
          </a:prstGeom>
          <a:noFill/>
          <a:ln>
            <a:noFill/>
          </a:ln>
        </p:spPr>
        <p:txBody>
          <a:bodyPr spcFirstLastPara="1" wrap="square" lIns="68575" tIns="34275" rIns="68575" bIns="34275" anchor="t" anchorCtr="0"/>
          <a:lstStyle>
            <a:lvl1pPr marL="342900" lvl="0" indent="-171450" algn="l">
              <a:lnSpc>
                <a:spcPct val="90000"/>
              </a:lnSpc>
              <a:spcBef>
                <a:spcPts val="600"/>
              </a:spcBef>
              <a:spcAft>
                <a:spcPts val="0"/>
              </a:spcAft>
              <a:buClr>
                <a:schemeClr val="dk1"/>
              </a:buClr>
              <a:buSzPts val="1200"/>
              <a:buNone/>
              <a:defRPr sz="900"/>
            </a:lvl1pPr>
            <a:lvl2pPr marL="685800" lvl="1" indent="-171450" algn="l">
              <a:lnSpc>
                <a:spcPct val="90000"/>
              </a:lnSpc>
              <a:spcBef>
                <a:spcPts val="300"/>
              </a:spcBef>
              <a:spcAft>
                <a:spcPts val="0"/>
              </a:spcAft>
              <a:buClr>
                <a:schemeClr val="dk1"/>
              </a:buClr>
              <a:buSzPts val="1100"/>
              <a:buNone/>
              <a:defRPr sz="825"/>
            </a:lvl2pPr>
            <a:lvl3pPr marL="1028700" lvl="2" indent="-171450" algn="l">
              <a:lnSpc>
                <a:spcPct val="90000"/>
              </a:lnSpc>
              <a:spcBef>
                <a:spcPts val="300"/>
              </a:spcBef>
              <a:spcAft>
                <a:spcPts val="0"/>
              </a:spcAft>
              <a:buClr>
                <a:schemeClr val="dk1"/>
              </a:buClr>
              <a:buSzPts val="900"/>
              <a:buNone/>
              <a:defRPr sz="675"/>
            </a:lvl3pPr>
            <a:lvl4pPr marL="1371600" lvl="3" indent="-171450" algn="l">
              <a:lnSpc>
                <a:spcPct val="90000"/>
              </a:lnSpc>
              <a:spcBef>
                <a:spcPts val="300"/>
              </a:spcBef>
              <a:spcAft>
                <a:spcPts val="0"/>
              </a:spcAft>
              <a:buClr>
                <a:schemeClr val="dk1"/>
              </a:buClr>
              <a:buSzPts val="800"/>
              <a:buNone/>
              <a:defRPr sz="600"/>
            </a:lvl4pPr>
            <a:lvl5pPr marL="1714500" lvl="4" indent="-171450" algn="l">
              <a:lnSpc>
                <a:spcPct val="90000"/>
              </a:lnSpc>
              <a:spcBef>
                <a:spcPts val="300"/>
              </a:spcBef>
              <a:spcAft>
                <a:spcPts val="0"/>
              </a:spcAft>
              <a:buClr>
                <a:schemeClr val="dk1"/>
              </a:buClr>
              <a:buSzPts val="800"/>
              <a:buNone/>
              <a:defRPr sz="600"/>
            </a:lvl5pPr>
            <a:lvl6pPr marL="2057400" lvl="5" indent="-171450" algn="l">
              <a:lnSpc>
                <a:spcPct val="90000"/>
              </a:lnSpc>
              <a:spcBef>
                <a:spcPts val="300"/>
              </a:spcBef>
              <a:spcAft>
                <a:spcPts val="0"/>
              </a:spcAft>
              <a:buClr>
                <a:schemeClr val="dk1"/>
              </a:buClr>
              <a:buSzPts val="800"/>
              <a:buNone/>
              <a:defRPr sz="600"/>
            </a:lvl6pPr>
            <a:lvl7pPr marL="2400300" lvl="6" indent="-171450" algn="l">
              <a:lnSpc>
                <a:spcPct val="90000"/>
              </a:lnSpc>
              <a:spcBef>
                <a:spcPts val="300"/>
              </a:spcBef>
              <a:spcAft>
                <a:spcPts val="0"/>
              </a:spcAft>
              <a:buClr>
                <a:schemeClr val="dk1"/>
              </a:buClr>
              <a:buSzPts val="800"/>
              <a:buNone/>
              <a:defRPr sz="600"/>
            </a:lvl7pPr>
            <a:lvl8pPr marL="2743200" lvl="7" indent="-171450" algn="l">
              <a:lnSpc>
                <a:spcPct val="90000"/>
              </a:lnSpc>
              <a:spcBef>
                <a:spcPts val="300"/>
              </a:spcBef>
              <a:spcAft>
                <a:spcPts val="0"/>
              </a:spcAft>
              <a:buClr>
                <a:schemeClr val="dk1"/>
              </a:buClr>
              <a:buSzPts val="800"/>
              <a:buNone/>
              <a:defRPr sz="600"/>
            </a:lvl8pPr>
            <a:lvl9pPr marL="3086100" lvl="8" indent="-171450" algn="l">
              <a:lnSpc>
                <a:spcPct val="90000"/>
              </a:lnSpc>
              <a:spcBef>
                <a:spcPts val="300"/>
              </a:spcBef>
              <a:spcAft>
                <a:spcPts val="0"/>
              </a:spcAft>
              <a:buClr>
                <a:schemeClr val="dk1"/>
              </a:buClr>
              <a:buSzPts val="800"/>
              <a:buNone/>
              <a:defRPr sz="600"/>
            </a:lvl9pPr>
          </a:lstStyle>
          <a:p>
            <a:endParaRPr/>
          </a:p>
        </p:txBody>
      </p:sp>
      <p:sp>
        <p:nvSpPr>
          <p:cNvPr id="178" name="Google Shape;178;p33"/>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472381" y="342900"/>
            <a:ext cx="2211884" cy="1200150"/>
          </a:xfrm>
          <a:prstGeom prst="rect">
            <a:avLst/>
          </a:prstGeom>
          <a:noFill/>
          <a:ln>
            <a:noFill/>
          </a:ln>
        </p:spPr>
        <p:txBody>
          <a:bodyPr spcFirstLastPara="1" wrap="square" lIns="68575" tIns="34275" rIns="68575" bIns="34275" anchor="b" anchorCtr="0"/>
          <a:lstStyle>
            <a:lvl1pPr lvl="0" algn="l">
              <a:lnSpc>
                <a:spcPct val="90000"/>
              </a:lnSpc>
              <a:spcBef>
                <a:spcPts val="0"/>
              </a:spcBef>
              <a:spcAft>
                <a:spcPts val="0"/>
              </a:spcAft>
              <a:buClr>
                <a:schemeClr val="dk1"/>
              </a:buClr>
              <a:buSzPts val="2400"/>
              <a:buFont typeface="Calibri"/>
              <a:buNone/>
              <a:defRPr sz="1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2915543" y="740570"/>
            <a:ext cx="3471863" cy="3655219"/>
          </a:xfrm>
          <a:prstGeom prst="rect">
            <a:avLst/>
          </a:prstGeom>
          <a:noFill/>
          <a:ln>
            <a:noFill/>
          </a:ln>
        </p:spPr>
        <p:txBody>
          <a:bodyPr spcFirstLastPara="1" wrap="square" lIns="68575" tIns="34275" rIns="68575" bIns="34275" anchor="t" anchorCtr="0"/>
          <a:lstStyle>
            <a:lvl1pPr marR="0" lvl="0" algn="l" rtl="0">
              <a:lnSpc>
                <a:spcPct val="90000"/>
              </a:lnSpc>
              <a:spcBef>
                <a:spcPts val="60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2100"/>
              <a:buFont typeface="Arial"/>
              <a:buNone/>
              <a:defRPr sz="1575"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4pPr>
            <a:lvl5pPr marR="0" lvl="4"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5pPr>
            <a:lvl6pPr marR="0" lvl="5"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6pPr>
            <a:lvl7pPr marR="0" lvl="6"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7pPr>
            <a:lvl8pPr marR="0" lvl="7"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8pPr>
            <a:lvl9pPr marR="0" lvl="8" algn="l" rtl="0">
              <a:lnSpc>
                <a:spcPct val="90000"/>
              </a:lnSpc>
              <a:spcBef>
                <a:spcPts val="300"/>
              </a:spcBef>
              <a:spcAft>
                <a:spcPts val="0"/>
              </a:spcAft>
              <a:buClr>
                <a:schemeClr val="dk1"/>
              </a:buClr>
              <a:buSzPts val="1500"/>
              <a:buFont typeface="Arial"/>
              <a:buNone/>
              <a:defRPr sz="1125" b="0" i="0" u="none" strike="noStrike" cap="none">
                <a:solidFill>
                  <a:schemeClr val="dk1"/>
                </a:solidFill>
                <a:latin typeface="Calibri"/>
                <a:ea typeface="Calibri"/>
                <a:cs typeface="Calibri"/>
                <a:sym typeface="Calibri"/>
              </a:defRPr>
            </a:lvl9pPr>
          </a:lstStyle>
          <a:p>
            <a:endParaRPr/>
          </a:p>
        </p:txBody>
      </p:sp>
      <p:sp>
        <p:nvSpPr>
          <p:cNvPr id="184" name="Google Shape;184;p34"/>
          <p:cNvSpPr txBox="1">
            <a:spLocks noGrp="1"/>
          </p:cNvSpPr>
          <p:nvPr>
            <p:ph type="body" idx="1"/>
          </p:nvPr>
        </p:nvSpPr>
        <p:spPr>
          <a:xfrm>
            <a:off x="472381" y="1543051"/>
            <a:ext cx="2211884" cy="2858691"/>
          </a:xfrm>
          <a:prstGeom prst="rect">
            <a:avLst/>
          </a:prstGeom>
          <a:noFill/>
          <a:ln>
            <a:noFill/>
          </a:ln>
        </p:spPr>
        <p:txBody>
          <a:bodyPr spcFirstLastPara="1" wrap="square" lIns="68575" tIns="34275" rIns="68575" bIns="34275" anchor="t" anchorCtr="0"/>
          <a:lstStyle>
            <a:lvl1pPr marL="342900" lvl="0" indent="-171450" algn="l">
              <a:lnSpc>
                <a:spcPct val="90000"/>
              </a:lnSpc>
              <a:spcBef>
                <a:spcPts val="600"/>
              </a:spcBef>
              <a:spcAft>
                <a:spcPts val="0"/>
              </a:spcAft>
              <a:buClr>
                <a:schemeClr val="dk1"/>
              </a:buClr>
              <a:buSzPts val="1200"/>
              <a:buNone/>
              <a:defRPr sz="900"/>
            </a:lvl1pPr>
            <a:lvl2pPr marL="685800" lvl="1" indent="-171450" algn="l">
              <a:lnSpc>
                <a:spcPct val="90000"/>
              </a:lnSpc>
              <a:spcBef>
                <a:spcPts val="300"/>
              </a:spcBef>
              <a:spcAft>
                <a:spcPts val="0"/>
              </a:spcAft>
              <a:buClr>
                <a:schemeClr val="dk1"/>
              </a:buClr>
              <a:buSzPts val="1100"/>
              <a:buNone/>
              <a:defRPr sz="825"/>
            </a:lvl2pPr>
            <a:lvl3pPr marL="1028700" lvl="2" indent="-171450" algn="l">
              <a:lnSpc>
                <a:spcPct val="90000"/>
              </a:lnSpc>
              <a:spcBef>
                <a:spcPts val="300"/>
              </a:spcBef>
              <a:spcAft>
                <a:spcPts val="0"/>
              </a:spcAft>
              <a:buClr>
                <a:schemeClr val="dk1"/>
              </a:buClr>
              <a:buSzPts val="900"/>
              <a:buNone/>
              <a:defRPr sz="675"/>
            </a:lvl3pPr>
            <a:lvl4pPr marL="1371600" lvl="3" indent="-171450" algn="l">
              <a:lnSpc>
                <a:spcPct val="90000"/>
              </a:lnSpc>
              <a:spcBef>
                <a:spcPts val="300"/>
              </a:spcBef>
              <a:spcAft>
                <a:spcPts val="0"/>
              </a:spcAft>
              <a:buClr>
                <a:schemeClr val="dk1"/>
              </a:buClr>
              <a:buSzPts val="800"/>
              <a:buNone/>
              <a:defRPr sz="600"/>
            </a:lvl4pPr>
            <a:lvl5pPr marL="1714500" lvl="4" indent="-171450" algn="l">
              <a:lnSpc>
                <a:spcPct val="90000"/>
              </a:lnSpc>
              <a:spcBef>
                <a:spcPts val="300"/>
              </a:spcBef>
              <a:spcAft>
                <a:spcPts val="0"/>
              </a:spcAft>
              <a:buClr>
                <a:schemeClr val="dk1"/>
              </a:buClr>
              <a:buSzPts val="800"/>
              <a:buNone/>
              <a:defRPr sz="600"/>
            </a:lvl5pPr>
            <a:lvl6pPr marL="2057400" lvl="5" indent="-171450" algn="l">
              <a:lnSpc>
                <a:spcPct val="90000"/>
              </a:lnSpc>
              <a:spcBef>
                <a:spcPts val="300"/>
              </a:spcBef>
              <a:spcAft>
                <a:spcPts val="0"/>
              </a:spcAft>
              <a:buClr>
                <a:schemeClr val="dk1"/>
              </a:buClr>
              <a:buSzPts val="800"/>
              <a:buNone/>
              <a:defRPr sz="600"/>
            </a:lvl6pPr>
            <a:lvl7pPr marL="2400300" lvl="6" indent="-171450" algn="l">
              <a:lnSpc>
                <a:spcPct val="90000"/>
              </a:lnSpc>
              <a:spcBef>
                <a:spcPts val="300"/>
              </a:spcBef>
              <a:spcAft>
                <a:spcPts val="0"/>
              </a:spcAft>
              <a:buClr>
                <a:schemeClr val="dk1"/>
              </a:buClr>
              <a:buSzPts val="800"/>
              <a:buNone/>
              <a:defRPr sz="600"/>
            </a:lvl7pPr>
            <a:lvl8pPr marL="2743200" lvl="7" indent="-171450" algn="l">
              <a:lnSpc>
                <a:spcPct val="90000"/>
              </a:lnSpc>
              <a:spcBef>
                <a:spcPts val="300"/>
              </a:spcBef>
              <a:spcAft>
                <a:spcPts val="0"/>
              </a:spcAft>
              <a:buClr>
                <a:schemeClr val="dk1"/>
              </a:buClr>
              <a:buSzPts val="800"/>
              <a:buNone/>
              <a:defRPr sz="600"/>
            </a:lvl8pPr>
            <a:lvl9pPr marL="3086100" lvl="8" indent="-171450" algn="l">
              <a:lnSpc>
                <a:spcPct val="90000"/>
              </a:lnSpc>
              <a:spcBef>
                <a:spcPts val="300"/>
              </a:spcBef>
              <a:spcAft>
                <a:spcPts val="0"/>
              </a:spcAft>
              <a:buClr>
                <a:schemeClr val="dk1"/>
              </a:buClr>
              <a:buSzPts val="800"/>
              <a:buNone/>
              <a:defRPr sz="600"/>
            </a:lvl9pPr>
          </a:lstStyle>
          <a:p>
            <a:endParaRPr/>
          </a:p>
        </p:txBody>
      </p:sp>
      <p:sp>
        <p:nvSpPr>
          <p:cNvPr id="185" name="Google Shape;185;p34"/>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1797248" y="43459"/>
            <a:ext cx="3263504" cy="5915025"/>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3467695" y="1713906"/>
            <a:ext cx="4358879" cy="1478756"/>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467320" y="278012"/>
            <a:ext cx="4358879" cy="4350544"/>
          </a:xfrm>
          <a:prstGeom prst="rect">
            <a:avLst/>
          </a:prstGeom>
          <a:noFill/>
          <a:ln>
            <a:noFill/>
          </a:ln>
        </p:spPr>
        <p:txBody>
          <a:bodyPr spcFirstLastPara="1" wrap="square" lIns="68575" tIns="34275" rIns="68575" bIns="34275" anchor="t" anchorCtr="0"/>
          <a:lstStyle>
            <a:lvl1pPr marL="342900" lvl="0" indent="-238125" algn="l">
              <a:lnSpc>
                <a:spcPct val="90000"/>
              </a:lnSpc>
              <a:spcBef>
                <a:spcPts val="600"/>
              </a:spcBef>
              <a:spcAft>
                <a:spcPts val="0"/>
              </a:spcAft>
              <a:buClr>
                <a:schemeClr val="dk1"/>
              </a:buClr>
              <a:buSzPts val="1400"/>
              <a:buChar char="•"/>
              <a:defRPr/>
            </a:lvl1pPr>
            <a:lvl2pPr marL="685800" lvl="1" indent="-238125" algn="l">
              <a:lnSpc>
                <a:spcPct val="90000"/>
              </a:lnSpc>
              <a:spcBef>
                <a:spcPts val="300"/>
              </a:spcBef>
              <a:spcAft>
                <a:spcPts val="0"/>
              </a:spcAft>
              <a:buClr>
                <a:schemeClr val="dk1"/>
              </a:buClr>
              <a:buSzPts val="1400"/>
              <a:buChar char="•"/>
              <a:defRPr/>
            </a:lvl2pPr>
            <a:lvl3pPr marL="1028700" lvl="2" indent="-238125" algn="l">
              <a:lnSpc>
                <a:spcPct val="90000"/>
              </a:lnSpc>
              <a:spcBef>
                <a:spcPts val="300"/>
              </a:spcBef>
              <a:spcAft>
                <a:spcPts val="0"/>
              </a:spcAft>
              <a:buClr>
                <a:schemeClr val="dk1"/>
              </a:buClr>
              <a:buSzPts val="1400"/>
              <a:buChar char="•"/>
              <a:defRPr/>
            </a:lvl3pPr>
            <a:lvl4pPr marL="1371600" lvl="3" indent="-238125" algn="l">
              <a:lnSpc>
                <a:spcPct val="90000"/>
              </a:lnSpc>
              <a:spcBef>
                <a:spcPts val="300"/>
              </a:spcBef>
              <a:spcAft>
                <a:spcPts val="0"/>
              </a:spcAft>
              <a:buClr>
                <a:schemeClr val="dk1"/>
              </a:buClr>
              <a:buSzPts val="1400"/>
              <a:buChar char="•"/>
              <a:defRPr/>
            </a:lvl4pPr>
            <a:lvl5pPr marL="1714500" lvl="4" indent="-238125" algn="l">
              <a:lnSpc>
                <a:spcPct val="90000"/>
              </a:lnSpc>
              <a:spcBef>
                <a:spcPts val="300"/>
              </a:spcBef>
              <a:spcAft>
                <a:spcPts val="0"/>
              </a:spcAft>
              <a:buClr>
                <a:schemeClr val="dk1"/>
              </a:buClr>
              <a:buSzPts val="1400"/>
              <a:buChar char="•"/>
              <a:defRPr/>
            </a:lvl5pPr>
            <a:lvl6pPr marL="2057400" lvl="5" indent="-238125" algn="l">
              <a:lnSpc>
                <a:spcPct val="90000"/>
              </a:lnSpc>
              <a:spcBef>
                <a:spcPts val="300"/>
              </a:spcBef>
              <a:spcAft>
                <a:spcPts val="0"/>
              </a:spcAft>
              <a:buClr>
                <a:schemeClr val="dk1"/>
              </a:buClr>
              <a:buSzPts val="1400"/>
              <a:buChar char="•"/>
              <a:defRPr/>
            </a:lvl6pPr>
            <a:lvl7pPr marL="2400300" lvl="6" indent="-238125" algn="l">
              <a:lnSpc>
                <a:spcPct val="90000"/>
              </a:lnSpc>
              <a:spcBef>
                <a:spcPts val="300"/>
              </a:spcBef>
              <a:spcAft>
                <a:spcPts val="0"/>
              </a:spcAft>
              <a:buClr>
                <a:schemeClr val="dk1"/>
              </a:buClr>
              <a:buSzPts val="1400"/>
              <a:buChar char="•"/>
              <a:defRPr/>
            </a:lvl7pPr>
            <a:lvl8pPr marL="2743200" lvl="7" indent="-238125" algn="l">
              <a:lnSpc>
                <a:spcPct val="90000"/>
              </a:lnSpc>
              <a:spcBef>
                <a:spcPts val="300"/>
              </a:spcBef>
              <a:spcAft>
                <a:spcPts val="0"/>
              </a:spcAft>
              <a:buClr>
                <a:schemeClr val="dk1"/>
              </a:buClr>
              <a:buSzPts val="1400"/>
              <a:buChar char="•"/>
              <a:defRPr/>
            </a:lvl8pPr>
            <a:lvl9pPr marL="3086100" lvl="8" indent="-238125" algn="l">
              <a:lnSpc>
                <a:spcPct val="90000"/>
              </a:lnSpc>
              <a:spcBef>
                <a:spcPts val="3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6354344" y="4663217"/>
            <a:ext cx="411525"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471488" y="1369219"/>
            <a:ext cx="5915025" cy="3263504"/>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6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6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675" b="0" i="0" u="none" strike="noStrike" cap="none">
                <a:solidFill>
                  <a:srgbClr val="888888"/>
                </a:solidFill>
                <a:latin typeface="Calibri"/>
                <a:ea typeface="Calibri"/>
                <a:cs typeface="Calibri"/>
                <a:sym typeface="Calibri"/>
              </a:defRPr>
            </a:lvl1pPr>
            <a:lvl2pPr marL="0" marR="0" lvl="1" indent="0" algn="r" rtl="0">
              <a:spcBef>
                <a:spcPts val="0"/>
              </a:spcBef>
              <a:buNone/>
              <a:defRPr sz="675" b="0" i="0" u="none" strike="noStrike" cap="none">
                <a:solidFill>
                  <a:srgbClr val="888888"/>
                </a:solidFill>
                <a:latin typeface="Calibri"/>
                <a:ea typeface="Calibri"/>
                <a:cs typeface="Calibri"/>
                <a:sym typeface="Calibri"/>
              </a:defRPr>
            </a:lvl2pPr>
            <a:lvl3pPr marL="0" marR="0" lvl="2" indent="0" algn="r" rtl="0">
              <a:spcBef>
                <a:spcPts val="0"/>
              </a:spcBef>
              <a:buNone/>
              <a:defRPr sz="675" b="0" i="0" u="none" strike="noStrike" cap="none">
                <a:solidFill>
                  <a:srgbClr val="888888"/>
                </a:solidFill>
                <a:latin typeface="Calibri"/>
                <a:ea typeface="Calibri"/>
                <a:cs typeface="Calibri"/>
                <a:sym typeface="Calibri"/>
              </a:defRPr>
            </a:lvl3pPr>
            <a:lvl4pPr marL="0" marR="0" lvl="3" indent="0" algn="r" rtl="0">
              <a:spcBef>
                <a:spcPts val="0"/>
              </a:spcBef>
              <a:buNone/>
              <a:defRPr sz="675" b="0" i="0" u="none" strike="noStrike" cap="none">
                <a:solidFill>
                  <a:srgbClr val="888888"/>
                </a:solidFill>
                <a:latin typeface="Calibri"/>
                <a:ea typeface="Calibri"/>
                <a:cs typeface="Calibri"/>
                <a:sym typeface="Calibri"/>
              </a:defRPr>
            </a:lvl4pPr>
            <a:lvl5pPr marL="0" marR="0" lvl="4" indent="0" algn="r" rtl="0">
              <a:spcBef>
                <a:spcPts val="0"/>
              </a:spcBef>
              <a:buNone/>
              <a:defRPr sz="675" b="0" i="0" u="none" strike="noStrike" cap="none">
                <a:solidFill>
                  <a:srgbClr val="888888"/>
                </a:solidFill>
                <a:latin typeface="Calibri"/>
                <a:ea typeface="Calibri"/>
                <a:cs typeface="Calibri"/>
                <a:sym typeface="Calibri"/>
              </a:defRPr>
            </a:lvl5pPr>
            <a:lvl6pPr marL="0" marR="0" lvl="5" indent="0" algn="r" rtl="0">
              <a:spcBef>
                <a:spcPts val="0"/>
              </a:spcBef>
              <a:buNone/>
              <a:defRPr sz="675" b="0" i="0" u="none" strike="noStrike" cap="none">
                <a:solidFill>
                  <a:srgbClr val="888888"/>
                </a:solidFill>
                <a:latin typeface="Calibri"/>
                <a:ea typeface="Calibri"/>
                <a:cs typeface="Calibri"/>
                <a:sym typeface="Calibri"/>
              </a:defRPr>
            </a:lvl6pPr>
            <a:lvl7pPr marL="0" marR="0" lvl="6" indent="0" algn="r" rtl="0">
              <a:spcBef>
                <a:spcPts val="0"/>
              </a:spcBef>
              <a:buNone/>
              <a:defRPr sz="675" b="0" i="0" u="none" strike="noStrike" cap="none">
                <a:solidFill>
                  <a:srgbClr val="888888"/>
                </a:solidFill>
                <a:latin typeface="Calibri"/>
                <a:ea typeface="Calibri"/>
                <a:cs typeface="Calibri"/>
                <a:sym typeface="Calibri"/>
              </a:defRPr>
            </a:lvl7pPr>
            <a:lvl8pPr marL="0" marR="0" lvl="7" indent="0" algn="r" rtl="0">
              <a:spcBef>
                <a:spcPts val="0"/>
              </a:spcBef>
              <a:buNone/>
              <a:defRPr sz="675" b="0" i="0" u="none" strike="noStrike" cap="none">
                <a:solidFill>
                  <a:srgbClr val="888888"/>
                </a:solidFill>
                <a:latin typeface="Calibri"/>
                <a:ea typeface="Calibri"/>
                <a:cs typeface="Calibri"/>
                <a:sym typeface="Calibri"/>
              </a:defRPr>
            </a:lvl8pPr>
            <a:lvl9pPr marL="0" marR="0" lvl="8" indent="0" algn="r" rtl="0">
              <a:spcBef>
                <a:spcPts val="0"/>
              </a:spcBef>
              <a:buNone/>
              <a:defRPr sz="675" b="0" i="0" u="none" strike="noStrike" cap="none">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471488" y="273844"/>
            <a:ext cx="5915025" cy="994172"/>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471488" y="1369219"/>
            <a:ext cx="5915025" cy="3263504"/>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471488" y="4767263"/>
            <a:ext cx="1543050" cy="273844"/>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6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2271713" y="4767263"/>
            <a:ext cx="2314575" cy="273844"/>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6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05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4843463" y="4767263"/>
            <a:ext cx="154305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675" b="0" i="0" u="none" strike="noStrike" cap="none">
                <a:solidFill>
                  <a:srgbClr val="888888"/>
                </a:solidFill>
                <a:latin typeface="Calibri"/>
                <a:ea typeface="Calibri"/>
                <a:cs typeface="Calibri"/>
                <a:sym typeface="Calibri"/>
              </a:defRPr>
            </a:lvl1pPr>
            <a:lvl2pPr marL="0" marR="0" lvl="1" indent="0" algn="r" rtl="0">
              <a:spcBef>
                <a:spcPts val="0"/>
              </a:spcBef>
              <a:buNone/>
              <a:defRPr sz="675" b="0" i="0" u="none" strike="noStrike" cap="none">
                <a:solidFill>
                  <a:srgbClr val="888888"/>
                </a:solidFill>
                <a:latin typeface="Calibri"/>
                <a:ea typeface="Calibri"/>
                <a:cs typeface="Calibri"/>
                <a:sym typeface="Calibri"/>
              </a:defRPr>
            </a:lvl2pPr>
            <a:lvl3pPr marL="0" marR="0" lvl="2" indent="0" algn="r" rtl="0">
              <a:spcBef>
                <a:spcPts val="0"/>
              </a:spcBef>
              <a:buNone/>
              <a:defRPr sz="675" b="0" i="0" u="none" strike="noStrike" cap="none">
                <a:solidFill>
                  <a:srgbClr val="888888"/>
                </a:solidFill>
                <a:latin typeface="Calibri"/>
                <a:ea typeface="Calibri"/>
                <a:cs typeface="Calibri"/>
                <a:sym typeface="Calibri"/>
              </a:defRPr>
            </a:lvl3pPr>
            <a:lvl4pPr marL="0" marR="0" lvl="3" indent="0" algn="r" rtl="0">
              <a:spcBef>
                <a:spcPts val="0"/>
              </a:spcBef>
              <a:buNone/>
              <a:defRPr sz="675" b="0" i="0" u="none" strike="noStrike" cap="none">
                <a:solidFill>
                  <a:srgbClr val="888888"/>
                </a:solidFill>
                <a:latin typeface="Calibri"/>
                <a:ea typeface="Calibri"/>
                <a:cs typeface="Calibri"/>
                <a:sym typeface="Calibri"/>
              </a:defRPr>
            </a:lvl4pPr>
            <a:lvl5pPr marL="0" marR="0" lvl="4" indent="0" algn="r" rtl="0">
              <a:spcBef>
                <a:spcPts val="0"/>
              </a:spcBef>
              <a:buNone/>
              <a:defRPr sz="675" b="0" i="0" u="none" strike="noStrike" cap="none">
                <a:solidFill>
                  <a:srgbClr val="888888"/>
                </a:solidFill>
                <a:latin typeface="Calibri"/>
                <a:ea typeface="Calibri"/>
                <a:cs typeface="Calibri"/>
                <a:sym typeface="Calibri"/>
              </a:defRPr>
            </a:lvl5pPr>
            <a:lvl6pPr marL="0" marR="0" lvl="5" indent="0" algn="r" rtl="0">
              <a:spcBef>
                <a:spcPts val="0"/>
              </a:spcBef>
              <a:buNone/>
              <a:defRPr sz="675" b="0" i="0" u="none" strike="noStrike" cap="none">
                <a:solidFill>
                  <a:srgbClr val="888888"/>
                </a:solidFill>
                <a:latin typeface="Calibri"/>
                <a:ea typeface="Calibri"/>
                <a:cs typeface="Calibri"/>
                <a:sym typeface="Calibri"/>
              </a:defRPr>
            </a:lvl6pPr>
            <a:lvl7pPr marL="0" marR="0" lvl="6" indent="0" algn="r" rtl="0">
              <a:spcBef>
                <a:spcPts val="0"/>
              </a:spcBef>
              <a:buNone/>
              <a:defRPr sz="675" b="0" i="0" u="none" strike="noStrike" cap="none">
                <a:solidFill>
                  <a:srgbClr val="888888"/>
                </a:solidFill>
                <a:latin typeface="Calibri"/>
                <a:ea typeface="Calibri"/>
                <a:cs typeface="Calibri"/>
                <a:sym typeface="Calibri"/>
              </a:defRPr>
            </a:lvl7pPr>
            <a:lvl8pPr marL="0" marR="0" lvl="7" indent="0" algn="r" rtl="0">
              <a:spcBef>
                <a:spcPts val="0"/>
              </a:spcBef>
              <a:buNone/>
              <a:defRPr sz="675" b="0" i="0" u="none" strike="noStrike" cap="none">
                <a:solidFill>
                  <a:srgbClr val="888888"/>
                </a:solidFill>
                <a:latin typeface="Calibri"/>
                <a:ea typeface="Calibri"/>
                <a:cs typeface="Calibri"/>
                <a:sym typeface="Calibri"/>
              </a:defRPr>
            </a:lvl8pPr>
            <a:lvl9pPr marL="0" marR="0" lvl="8" indent="0" algn="r" rtl="0">
              <a:spcBef>
                <a:spcPts val="0"/>
              </a:spcBef>
              <a:buNone/>
              <a:defRPr sz="675" b="0" i="0" u="none" strike="noStrike" cap="none">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tif"/></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3.jpg"/><Relationship Id="rId3" Type="http://schemas.openxmlformats.org/officeDocument/2006/relationships/image" Target="../media/image2.tif"/><Relationship Id="rId7" Type="http://schemas.openxmlformats.org/officeDocument/2006/relationships/image" Target="../media/image11.jpg"/><Relationship Id="rId12"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image" Target="../media/image41.png"/><Relationship Id="rId5" Type="http://schemas.openxmlformats.org/officeDocument/2006/relationships/image" Target="../media/image4.png"/><Relationship Id="rId10" Type="http://schemas.openxmlformats.org/officeDocument/2006/relationships/image" Target="../media/image14.jpg"/><Relationship Id="rId4" Type="http://schemas.openxmlformats.org/officeDocument/2006/relationships/image" Target="../media/image3.jpg"/><Relationship Id="rId9" Type="http://schemas.openxmlformats.org/officeDocument/2006/relationships/image" Target="../media/image13.jpg"/><Relationship Id="rId1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15" name="Rectangle 14">
            <a:extLst>
              <a:ext uri="{FF2B5EF4-FFF2-40B4-BE49-F238E27FC236}">
                <a16:creationId xmlns:a16="http://schemas.microsoft.com/office/drawing/2014/main" id="{584F7263-8104-428B-B6CC-A40FE7E5568A}"/>
              </a:ext>
            </a:extLst>
          </p:cNvPr>
          <p:cNvSpPr/>
          <p:nvPr/>
        </p:nvSpPr>
        <p:spPr>
          <a:xfrm>
            <a:off x="0" y="0"/>
            <a:ext cx="6857282" cy="11455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lumMod val="50000"/>
                  <a:lumOff val="50000"/>
                </a:schemeClr>
              </a:solidFill>
            </a:endParaRPr>
          </a:p>
        </p:txBody>
      </p:sp>
      <p:pic>
        <p:nvPicPr>
          <p:cNvPr id="204" name="Google Shape;204;p37"/>
          <p:cNvPicPr preferRelativeResize="0"/>
          <p:nvPr/>
        </p:nvPicPr>
        <p:blipFill rotWithShape="1">
          <a:blip r:embed="rId3">
            <a:alphaModFix/>
          </a:blip>
          <a:srcRect/>
          <a:stretch/>
        </p:blipFill>
        <p:spPr>
          <a:xfrm>
            <a:off x="1644233" y="1320839"/>
            <a:ext cx="3569534" cy="2677149"/>
          </a:xfrm>
          <a:prstGeom prst="rect">
            <a:avLst/>
          </a:prstGeom>
          <a:noFill/>
          <a:ln>
            <a:noFill/>
          </a:ln>
        </p:spPr>
      </p:pic>
      <p:sp>
        <p:nvSpPr>
          <p:cNvPr id="205" name="Google Shape;205;p37"/>
          <p:cNvSpPr txBox="1"/>
          <p:nvPr/>
        </p:nvSpPr>
        <p:spPr>
          <a:xfrm>
            <a:off x="1643874" y="230292"/>
            <a:ext cx="3569534" cy="744434"/>
          </a:xfrm>
          <a:prstGeom prst="rect">
            <a:avLst/>
          </a:prstGeom>
          <a:noFill/>
          <a:ln>
            <a:noFill/>
          </a:ln>
        </p:spPr>
        <p:txBody>
          <a:bodyPr spcFirstLastPara="1" wrap="square" lIns="51431" tIns="25706" rIns="51431" bIns="25706" anchor="t" anchorCtr="0">
            <a:noAutofit/>
          </a:bodyPr>
          <a:lstStyle/>
          <a:p>
            <a:r>
              <a:rPr lang="en-GB" sz="4500" dirty="0" smtClean="0">
                <a:solidFill>
                  <a:schemeClr val="bg1"/>
                </a:solidFill>
                <a:latin typeface="Calibri"/>
                <a:cs typeface="Calibri"/>
                <a:sym typeface="Calibri"/>
              </a:rPr>
              <a:t>SATELLITES 1.0</a:t>
            </a:r>
            <a:endParaRPr sz="825" dirty="0">
              <a:solidFill>
                <a:schemeClr val="bg1"/>
              </a:solidFill>
            </a:endParaRPr>
          </a:p>
        </p:txBody>
      </p:sp>
      <p:sp>
        <p:nvSpPr>
          <p:cNvPr id="8" name="Rectangle 7">
            <a:extLst>
              <a:ext uri="{FF2B5EF4-FFF2-40B4-BE49-F238E27FC236}">
                <a16:creationId xmlns:a16="http://schemas.microsoft.com/office/drawing/2014/main" id="{1218D1A0-4F58-4D74-B401-9A4C278C1F7D}"/>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6" name="Picture 5">
            <a:extLst>
              <a:ext uri="{FF2B5EF4-FFF2-40B4-BE49-F238E27FC236}">
                <a16:creationId xmlns:a16="http://schemas.microsoft.com/office/drawing/2014/main" id="{02359551-2DCD-4AC0-92B5-9ED9DC5B4701}"/>
              </a:ext>
            </a:extLst>
          </p:cNvPr>
          <p:cNvPicPr>
            <a:picLocks noChangeAspect="1"/>
          </p:cNvPicPr>
          <p:nvPr/>
        </p:nvPicPr>
        <p:blipFill>
          <a:blip r:embed="rId4"/>
          <a:stretch>
            <a:fillRect/>
          </a:stretch>
        </p:blipFill>
        <p:spPr>
          <a:xfrm>
            <a:off x="2841004" y="4421026"/>
            <a:ext cx="1370214" cy="699332"/>
          </a:xfrm>
          <a:prstGeom prst="rect">
            <a:avLst/>
          </a:prstGeom>
        </p:spPr>
      </p:pic>
      <p:pic>
        <p:nvPicPr>
          <p:cNvPr id="10" name="Picture 9">
            <a:extLst>
              <a:ext uri="{FF2B5EF4-FFF2-40B4-BE49-F238E27FC236}">
                <a16:creationId xmlns:a16="http://schemas.microsoft.com/office/drawing/2014/main" id="{2ECAAF17-CA5B-4C1C-AE96-F33454C2A203}"/>
              </a:ext>
            </a:extLst>
          </p:cNvPr>
          <p:cNvPicPr>
            <a:picLocks noChangeAspect="1"/>
          </p:cNvPicPr>
          <p:nvPr/>
        </p:nvPicPr>
        <p:blipFill>
          <a:blip r:embed="rId5"/>
          <a:stretch>
            <a:fillRect/>
          </a:stretch>
        </p:blipFill>
        <p:spPr>
          <a:xfrm>
            <a:off x="4259302" y="4421026"/>
            <a:ext cx="2597980" cy="699332"/>
          </a:xfrm>
          <a:prstGeom prst="rect">
            <a:avLst/>
          </a:prstGeom>
        </p:spPr>
      </p:pic>
      <p:pic>
        <p:nvPicPr>
          <p:cNvPr id="12" name="Picture 11">
            <a:extLst>
              <a:ext uri="{FF2B5EF4-FFF2-40B4-BE49-F238E27FC236}">
                <a16:creationId xmlns:a16="http://schemas.microsoft.com/office/drawing/2014/main" id="{88C619D6-9AC5-46E8-8BD9-FAB37BEB9D20}"/>
              </a:ext>
            </a:extLst>
          </p:cNvPr>
          <p:cNvPicPr>
            <a:picLocks noChangeAspect="1"/>
          </p:cNvPicPr>
          <p:nvPr/>
        </p:nvPicPr>
        <p:blipFill>
          <a:blip r:embed="rId6"/>
          <a:stretch>
            <a:fillRect/>
          </a:stretch>
        </p:blipFill>
        <p:spPr>
          <a:xfrm>
            <a:off x="718" y="4400849"/>
            <a:ext cx="973489" cy="742650"/>
          </a:xfrm>
          <a:prstGeom prst="rect">
            <a:avLst/>
          </a:prstGeom>
        </p:spPr>
      </p:pic>
      <p:pic>
        <p:nvPicPr>
          <p:cNvPr id="14" name="Picture 13">
            <a:extLst>
              <a:ext uri="{FF2B5EF4-FFF2-40B4-BE49-F238E27FC236}">
                <a16:creationId xmlns:a16="http://schemas.microsoft.com/office/drawing/2014/main" id="{0CFE320F-FDC5-4431-9695-C3AD129B03F5}"/>
              </a:ext>
            </a:extLst>
          </p:cNvPr>
          <p:cNvPicPr>
            <a:picLocks noChangeAspect="1"/>
          </p:cNvPicPr>
          <p:nvPr/>
        </p:nvPicPr>
        <p:blipFill>
          <a:blip r:embed="rId7"/>
          <a:stretch>
            <a:fillRect/>
          </a:stretch>
        </p:blipFill>
        <p:spPr>
          <a:xfrm>
            <a:off x="974207" y="4421026"/>
            <a:ext cx="1742799" cy="70186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38"/>
          <p:cNvSpPr/>
          <p:nvPr/>
        </p:nvSpPr>
        <p:spPr>
          <a:xfrm>
            <a:off x="0" y="0"/>
            <a:ext cx="6858000" cy="4500563"/>
          </a:xfrm>
          <a:prstGeom prst="rect">
            <a:avLst/>
          </a:prstGeom>
          <a:solidFill>
            <a:srgbClr val="3F3F3F"/>
          </a:solidFill>
          <a:ln>
            <a:noFill/>
          </a:ln>
        </p:spPr>
        <p:txBody>
          <a:bodyPr spcFirstLastPara="1" wrap="square" lIns="51431" tIns="25706" rIns="51431" bIns="25706" anchor="ctr" anchorCtr="0">
            <a:noAutofit/>
          </a:bodyPr>
          <a:lstStyle/>
          <a:p>
            <a:pPr algn="ctr"/>
            <a:endParaRPr sz="1050">
              <a:solidFill>
                <a:schemeClr val="lt1"/>
              </a:solidFill>
              <a:latin typeface="Calibri"/>
              <a:ea typeface="Calibri"/>
              <a:cs typeface="Calibri"/>
              <a:sym typeface="Calibri"/>
            </a:endParaRPr>
          </a:p>
        </p:txBody>
      </p:sp>
      <p:sp>
        <p:nvSpPr>
          <p:cNvPr id="212" name="Google Shape;212;p38"/>
          <p:cNvSpPr txBox="1"/>
          <p:nvPr/>
        </p:nvSpPr>
        <p:spPr>
          <a:xfrm>
            <a:off x="4133314" y="1341660"/>
            <a:ext cx="2063561" cy="1230090"/>
          </a:xfrm>
          <a:prstGeom prst="rect">
            <a:avLst/>
          </a:prstGeom>
          <a:noFill/>
          <a:ln>
            <a:noFill/>
          </a:ln>
        </p:spPr>
        <p:txBody>
          <a:bodyPr spcFirstLastPara="1" wrap="square" lIns="51431" tIns="25706" rIns="51431" bIns="25706" anchor="b" anchorCtr="0">
            <a:noAutofit/>
          </a:bodyPr>
          <a:lstStyle/>
          <a:p>
            <a:pPr>
              <a:lnSpc>
                <a:spcPct val="90000"/>
              </a:lnSpc>
            </a:pPr>
            <a:r>
              <a:rPr lang="en-GB" sz="4000" dirty="0">
                <a:solidFill>
                  <a:schemeClr val="lt1"/>
                </a:solidFill>
                <a:latin typeface="Calibri" panose="020F0502020204030204" pitchFamily="34" charset="0"/>
                <a:ea typeface="Calibri"/>
                <a:cs typeface="Calibri" panose="020F0502020204030204" pitchFamily="34" charset="0"/>
                <a:sym typeface="Calibri"/>
              </a:rPr>
              <a:t>What is a satellite?</a:t>
            </a:r>
            <a:endParaRPr sz="4000" dirty="0">
              <a:latin typeface="Calibri" panose="020F0502020204030204" pitchFamily="34" charset="0"/>
              <a:cs typeface="Calibri" panose="020F0502020204030204" pitchFamily="34" charset="0"/>
            </a:endParaRPr>
          </a:p>
        </p:txBody>
      </p:sp>
      <p:sp>
        <p:nvSpPr>
          <p:cNvPr id="213" name="Google Shape;213;p38"/>
          <p:cNvSpPr/>
          <p:nvPr/>
        </p:nvSpPr>
        <p:spPr>
          <a:xfrm flipH="1">
            <a:off x="0" y="0"/>
            <a:ext cx="3472190" cy="4500563"/>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spcFirstLastPara="1" wrap="square" lIns="51431" tIns="25706" rIns="51431" bIns="25706" anchor="ctr" anchorCtr="0">
            <a:noAutofit/>
          </a:bodyPr>
          <a:lstStyle/>
          <a:p>
            <a:pPr algn="ctr">
              <a:buClr>
                <a:schemeClr val="lt1"/>
              </a:buClr>
              <a:buSzPts val="1400"/>
            </a:pPr>
            <a:endParaRPr sz="1050">
              <a:solidFill>
                <a:srgbClr val="FFFFFF"/>
              </a:solidFill>
              <a:latin typeface="Calibri"/>
              <a:ea typeface="Calibri"/>
              <a:cs typeface="Calibri"/>
              <a:sym typeface="Calibri"/>
            </a:endParaRPr>
          </a:p>
        </p:txBody>
      </p:sp>
      <p:sp>
        <p:nvSpPr>
          <p:cNvPr id="214" name="Google Shape;214;p38"/>
          <p:cNvSpPr/>
          <p:nvPr/>
        </p:nvSpPr>
        <p:spPr>
          <a:xfrm>
            <a:off x="1" y="0"/>
            <a:ext cx="3388586" cy="4500563"/>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lt1"/>
          </a:solidFill>
          <a:ln>
            <a:noFill/>
          </a:ln>
        </p:spPr>
        <p:txBody>
          <a:bodyPr spcFirstLastPara="1" wrap="square" lIns="51431" tIns="25706" rIns="51431" bIns="25706" anchor="ctr" anchorCtr="0">
            <a:noAutofit/>
          </a:bodyPr>
          <a:lstStyle/>
          <a:p>
            <a:pPr algn="ctr">
              <a:buClr>
                <a:schemeClr val="lt1"/>
              </a:buClr>
              <a:buSzPts val="1400"/>
            </a:pPr>
            <a:endParaRPr sz="1050">
              <a:solidFill>
                <a:srgbClr val="FFFFFF"/>
              </a:solidFill>
              <a:latin typeface="Calibri"/>
              <a:ea typeface="Calibri"/>
              <a:cs typeface="Calibri"/>
              <a:sym typeface="Calibri"/>
            </a:endParaRPr>
          </a:p>
        </p:txBody>
      </p:sp>
      <p:pic>
        <p:nvPicPr>
          <p:cNvPr id="215" name="Google Shape;215;p38"/>
          <p:cNvPicPr preferRelativeResize="0"/>
          <p:nvPr/>
        </p:nvPicPr>
        <p:blipFill rotWithShape="1">
          <a:blip r:embed="rId3">
            <a:alphaModFix/>
          </a:blip>
          <a:srcRect/>
          <a:stretch/>
        </p:blipFill>
        <p:spPr>
          <a:xfrm>
            <a:off x="350028" y="801451"/>
            <a:ext cx="2276912" cy="1770299"/>
          </a:xfrm>
          <a:prstGeom prst="rect">
            <a:avLst/>
          </a:prstGeom>
          <a:noFill/>
          <a:ln>
            <a:noFill/>
          </a:ln>
        </p:spPr>
      </p:pic>
      <p:sp>
        <p:nvSpPr>
          <p:cNvPr id="7" name="Rectangle 6">
            <a:extLst>
              <a:ext uri="{FF2B5EF4-FFF2-40B4-BE49-F238E27FC236}">
                <a16:creationId xmlns:a16="http://schemas.microsoft.com/office/drawing/2014/main" id="{D8E11898-8A8E-48F9-8E22-E83FB8E4570F}"/>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3450888D-830B-4BF9-A939-BB4143448FAB}"/>
              </a:ext>
            </a:extLst>
          </p:cNvPr>
          <p:cNvPicPr>
            <a:picLocks noChangeAspect="1"/>
          </p:cNvPicPr>
          <p:nvPr/>
        </p:nvPicPr>
        <p:blipFill>
          <a:blip r:embed="rId4"/>
          <a:stretch>
            <a:fillRect/>
          </a:stretch>
        </p:blipFill>
        <p:spPr>
          <a:xfrm>
            <a:off x="57869" y="4400850"/>
            <a:ext cx="973490" cy="742650"/>
          </a:xfrm>
          <a:prstGeom prst="rect">
            <a:avLst/>
          </a:prstGeom>
        </p:spPr>
      </p:pic>
      <p:sp>
        <p:nvSpPr>
          <p:cNvPr id="10" name="TextBox 9">
            <a:extLst>
              <a:ext uri="{FF2B5EF4-FFF2-40B4-BE49-F238E27FC236}">
                <a16:creationId xmlns:a16="http://schemas.microsoft.com/office/drawing/2014/main" id="{DCD6E296-F129-4205-BD5C-E1341A7D2C51}"/>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9"/>
          <p:cNvSpPr txBox="1"/>
          <p:nvPr/>
        </p:nvSpPr>
        <p:spPr>
          <a:xfrm>
            <a:off x="215488" y="799915"/>
            <a:ext cx="2208735" cy="675185"/>
          </a:xfrm>
          <a:prstGeom prst="rect">
            <a:avLst/>
          </a:prstGeom>
          <a:noFill/>
          <a:ln>
            <a:noFill/>
          </a:ln>
        </p:spPr>
        <p:txBody>
          <a:bodyPr spcFirstLastPara="1" wrap="square" lIns="51431" tIns="25706" rIns="51431" bIns="25706" anchor="t" anchorCtr="0">
            <a:noAutofit/>
          </a:bodyPr>
          <a:lstStyle/>
          <a:p>
            <a:r>
              <a:rPr lang="en-GB" sz="4050" dirty="0">
                <a:solidFill>
                  <a:schemeClr val="dk1"/>
                </a:solidFill>
                <a:latin typeface="Calibri"/>
                <a:ea typeface="Calibri"/>
                <a:cs typeface="Calibri"/>
                <a:sym typeface="Calibri"/>
              </a:rPr>
              <a:t>Satellite:</a:t>
            </a:r>
            <a:endParaRPr sz="825" dirty="0"/>
          </a:p>
        </p:txBody>
      </p:sp>
      <p:sp>
        <p:nvSpPr>
          <p:cNvPr id="222" name="Google Shape;222;p39"/>
          <p:cNvSpPr txBox="1"/>
          <p:nvPr/>
        </p:nvSpPr>
        <p:spPr>
          <a:xfrm>
            <a:off x="215488" y="1580915"/>
            <a:ext cx="2818530" cy="2288979"/>
          </a:xfrm>
          <a:prstGeom prst="rect">
            <a:avLst/>
          </a:prstGeom>
          <a:noFill/>
          <a:ln>
            <a:noFill/>
          </a:ln>
        </p:spPr>
        <p:txBody>
          <a:bodyPr spcFirstLastPara="1" wrap="square" lIns="51431" tIns="25706" rIns="51431" bIns="25706" anchor="t" anchorCtr="0">
            <a:noAutofit/>
          </a:bodyPr>
          <a:lstStyle/>
          <a:p>
            <a:r>
              <a:rPr lang="en-GB" sz="2800" dirty="0">
                <a:solidFill>
                  <a:schemeClr val="dk1"/>
                </a:solidFill>
                <a:latin typeface="Calibri Light" panose="020F0302020204030204" pitchFamily="34" charset="0"/>
                <a:ea typeface="Calibri"/>
                <a:cs typeface="Calibri Light" panose="020F0302020204030204" pitchFamily="34" charset="0"/>
                <a:sym typeface="Calibri"/>
              </a:rPr>
              <a:t>An object, moon, or planet that orbits a sun or planet. </a:t>
            </a:r>
            <a:endParaRPr sz="2800" dirty="0">
              <a:latin typeface="Calibri Light" panose="020F0302020204030204" pitchFamily="34" charset="0"/>
              <a:cs typeface="Calibri Light" panose="020F0302020204030204" pitchFamily="34" charset="0"/>
            </a:endParaRPr>
          </a:p>
        </p:txBody>
      </p:sp>
      <p:pic>
        <p:nvPicPr>
          <p:cNvPr id="223" name="Google Shape;223;p39"/>
          <p:cNvPicPr preferRelativeResize="0"/>
          <p:nvPr/>
        </p:nvPicPr>
        <p:blipFill rotWithShape="1">
          <a:blip r:embed="rId3">
            <a:alphaModFix/>
          </a:blip>
          <a:srcRect/>
          <a:stretch/>
        </p:blipFill>
        <p:spPr>
          <a:xfrm>
            <a:off x="2752258" y="1493127"/>
            <a:ext cx="1347188" cy="1347188"/>
          </a:xfrm>
          <a:prstGeom prst="rect">
            <a:avLst/>
          </a:prstGeom>
          <a:noFill/>
          <a:ln>
            <a:noFill/>
          </a:ln>
        </p:spPr>
      </p:pic>
      <p:pic>
        <p:nvPicPr>
          <p:cNvPr id="224" name="Google Shape;224;p39"/>
          <p:cNvPicPr preferRelativeResize="0"/>
          <p:nvPr/>
        </p:nvPicPr>
        <p:blipFill rotWithShape="1">
          <a:blip r:embed="rId4">
            <a:alphaModFix/>
          </a:blip>
          <a:srcRect/>
          <a:stretch/>
        </p:blipFill>
        <p:spPr>
          <a:xfrm>
            <a:off x="2130857" y="1941873"/>
            <a:ext cx="2596286" cy="2596286"/>
          </a:xfrm>
          <a:prstGeom prst="rect">
            <a:avLst/>
          </a:prstGeom>
          <a:noFill/>
          <a:ln>
            <a:noFill/>
          </a:ln>
        </p:spPr>
      </p:pic>
      <p:pic>
        <p:nvPicPr>
          <p:cNvPr id="225" name="Google Shape;225;p39"/>
          <p:cNvPicPr preferRelativeResize="0"/>
          <p:nvPr/>
        </p:nvPicPr>
        <p:blipFill rotWithShape="1">
          <a:blip r:embed="rId5">
            <a:alphaModFix/>
          </a:blip>
          <a:srcRect/>
          <a:stretch/>
        </p:blipFill>
        <p:spPr>
          <a:xfrm>
            <a:off x="3902192" y="1369303"/>
            <a:ext cx="1063174" cy="1063174"/>
          </a:xfrm>
          <a:prstGeom prst="rect">
            <a:avLst/>
          </a:prstGeom>
          <a:noFill/>
          <a:ln>
            <a:noFill/>
          </a:ln>
        </p:spPr>
      </p:pic>
      <p:sp>
        <p:nvSpPr>
          <p:cNvPr id="8" name="Rectangle 7">
            <a:extLst>
              <a:ext uri="{FF2B5EF4-FFF2-40B4-BE49-F238E27FC236}">
                <a16:creationId xmlns:a16="http://schemas.microsoft.com/office/drawing/2014/main" id="{34B8335C-5CBA-4A8E-A8F9-626B3524D7BF}"/>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0" name="Picture 9">
            <a:extLst>
              <a:ext uri="{FF2B5EF4-FFF2-40B4-BE49-F238E27FC236}">
                <a16:creationId xmlns:a16="http://schemas.microsoft.com/office/drawing/2014/main" id="{4322A4D2-FDD3-425E-9D26-1C327199AC1A}"/>
              </a:ext>
            </a:extLst>
          </p:cNvPr>
          <p:cNvPicPr>
            <a:picLocks noChangeAspect="1"/>
          </p:cNvPicPr>
          <p:nvPr/>
        </p:nvPicPr>
        <p:blipFill>
          <a:blip r:embed="rId6"/>
          <a:stretch>
            <a:fillRect/>
          </a:stretch>
        </p:blipFill>
        <p:spPr>
          <a:xfrm>
            <a:off x="57869" y="4400850"/>
            <a:ext cx="973490" cy="742650"/>
          </a:xfrm>
          <a:prstGeom prst="rect">
            <a:avLst/>
          </a:prstGeom>
        </p:spPr>
      </p:pic>
      <p:sp>
        <p:nvSpPr>
          <p:cNvPr id="11" name="TextBox 10">
            <a:extLst>
              <a:ext uri="{FF2B5EF4-FFF2-40B4-BE49-F238E27FC236}">
                <a16:creationId xmlns:a16="http://schemas.microsoft.com/office/drawing/2014/main" id="{9284540A-F233-4461-B12E-72E70F49D265}"/>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500"/>
                                        <p:tgtEl>
                                          <p:spTgt spid="22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4"/>
                                        </p:tgtEl>
                                        <p:attrNameLst>
                                          <p:attrName>style.visibility</p:attrName>
                                        </p:attrNameLst>
                                      </p:cBhvr>
                                      <p:to>
                                        <p:strVal val="visible"/>
                                      </p:to>
                                    </p:set>
                                    <p:animEffect transition="in" filter="fade">
                                      <p:cBhvr>
                                        <p:cTn id="11" dur="500"/>
                                        <p:tgtEl>
                                          <p:spTgt spid="224"/>
                                        </p:tgtEl>
                                      </p:cBhvr>
                                    </p:animEffect>
                                  </p:childTnLst>
                                </p:cTn>
                              </p:par>
                            </p:childTnLst>
                          </p:cTn>
                        </p:par>
                        <p:par>
                          <p:cTn id="12" fill="hold">
                            <p:stCondLst>
                              <p:cond delay="1000"/>
                            </p:stCondLst>
                            <p:childTnLst>
                              <p:par>
                                <p:cTn id="13" presetID="0" presetClass="path" presetSubtype="0" accel="50000" decel="50000" fill="hold" nodeType="afterEffect">
                                  <p:stCondLst>
                                    <p:cond delay="0"/>
                                  </p:stCondLst>
                                  <p:childTnLst>
                                    <p:animMotion origin="layout" path="M -0.00417 0.02006 C 0.02292 0.02191 0.05023 0.02376 0.07639 0.01821 C 0.10255 0.01265 0.12523 0.00771 0.15278 -0.01327 C 0.18032 -0.03426 0.22014 -0.07192 0.24167 -0.10772 C 0.26319 -0.14414 0.27801 -0.19414 0.28194 -0.22994 C 0.28588 -0.26636 0.27593 -0.29908 0.26528 -0.32438 C 0.25463 -0.35 0.23426 -0.37068 0.21806 -0.38364 C 0.20185 -0.39661 0.18495 -0.39969 0.16806 -0.40216 " pathEditMode="relative" rAng="0" ptsTypes="AAAAAAAA">
                                      <p:cBhvr>
                                        <p:cTn id="14" dur="3000" fill="hold"/>
                                        <p:tgtEl>
                                          <p:spTgt spid="224"/>
                                        </p:tgtEl>
                                        <p:attrNameLst>
                                          <p:attrName>ppt_x</p:attrName>
                                          <p:attrName>ppt_y</p:attrName>
                                        </p:attrNameLst>
                                      </p:cBhvr>
                                      <p:rCtr x="14329" y="-21019"/>
                                    </p:animMotion>
                                  </p:childTnLst>
                                </p:cTn>
                              </p:par>
                              <p:par>
                                <p:cTn id="15" presetID="6" presetClass="emph" presetSubtype="0" fill="hold" nodeType="withEffect">
                                  <p:stCondLst>
                                    <p:cond delay="250"/>
                                  </p:stCondLst>
                                  <p:childTnLst>
                                    <p:animScale>
                                      <p:cBhvr>
                                        <p:cTn id="16" dur="2750" fill="hold"/>
                                        <p:tgtEl>
                                          <p:spTgt spid="224"/>
                                        </p:tgtEl>
                                      </p:cBhvr>
                                      <p:by x="50000" y="50000"/>
                                    </p:animScale>
                                  </p:childTnLst>
                                </p:cTn>
                              </p:par>
                            </p:childTnLst>
                          </p:cTn>
                        </p:par>
                        <p:par>
                          <p:cTn id="17" fill="hold">
                            <p:stCondLst>
                              <p:cond delay="4000"/>
                            </p:stCondLst>
                            <p:childTnLst>
                              <p:par>
                                <p:cTn id="18" presetID="10" presetClass="entr" presetSubtype="0" fill="hold" nodeType="afterEffect">
                                  <p:stCondLst>
                                    <p:cond delay="500"/>
                                  </p:stCondLst>
                                  <p:childTnLst>
                                    <p:set>
                                      <p:cBhvr>
                                        <p:cTn id="19" dur="1" fill="hold">
                                          <p:stCondLst>
                                            <p:cond delay="0"/>
                                          </p:stCondLst>
                                        </p:cTn>
                                        <p:tgtEl>
                                          <p:spTgt spid="225"/>
                                        </p:tgtEl>
                                        <p:attrNameLst>
                                          <p:attrName>style.visibility</p:attrName>
                                        </p:attrNameLst>
                                      </p:cBhvr>
                                      <p:to>
                                        <p:strVal val="visible"/>
                                      </p:to>
                                    </p:set>
                                    <p:animEffect transition="in" filter="fade">
                                      <p:cBhvr>
                                        <p:cTn id="20" dur="500"/>
                                        <p:tgtEl>
                                          <p:spTgt spid="225"/>
                                        </p:tgtEl>
                                      </p:cBhvr>
                                    </p:animEffect>
                                  </p:childTnLst>
                                </p:cTn>
                              </p:par>
                            </p:childTnLst>
                          </p:cTn>
                        </p:par>
                        <p:par>
                          <p:cTn id="21" fill="hold">
                            <p:stCondLst>
                              <p:cond delay="5000"/>
                            </p:stCondLst>
                            <p:childTnLst>
                              <p:par>
                                <p:cTn id="22" presetID="0" presetClass="path" presetSubtype="0" accel="50000" decel="50000" fill="hold" nodeType="afterEffect">
                                  <p:stCondLst>
                                    <p:cond delay="0"/>
                                  </p:stCondLst>
                                  <p:childTnLst>
                                    <p:animMotion origin="layout" path="M 0.00162 0.01328 C 0.02569 0.01605 0.05 0.01883 0.07222 0.01328 C 0.09444 0.00772 0.11759 -0.00463 0.13472 -0.02006 C 0.15185 -0.03549 0.16528 -0.05648 0.175 -0.07963 C 0.18472 -0.10277 0.19166 -0.13117 0.19305 -0.15895 C 0.19444 -0.18672 0.18958 -0.2253 0.18333 -0.24598 C 0.17708 -0.26666 0.16643 -0.27469 0.15555 -0.28271 " pathEditMode="relative" rAng="0" ptsTypes="AAAAAAA">
                                      <p:cBhvr>
                                        <p:cTn id="23" dur="3000" fill="hold"/>
                                        <p:tgtEl>
                                          <p:spTgt spid="225"/>
                                        </p:tgtEl>
                                        <p:attrNameLst>
                                          <p:attrName>ppt_x</p:attrName>
                                          <p:attrName>ppt_y</p:attrName>
                                        </p:attrNameLst>
                                      </p:cBhvr>
                                      <p:rCtr x="9583" y="-14660"/>
                                    </p:animMotion>
                                  </p:childTnLst>
                                </p:cTn>
                              </p:par>
                              <p:par>
                                <p:cTn id="24" presetID="6" presetClass="emph" presetSubtype="0" fill="hold" nodeType="withEffect">
                                  <p:stCondLst>
                                    <p:cond delay="250"/>
                                  </p:stCondLst>
                                  <p:childTnLst>
                                    <p:animScale>
                                      <p:cBhvr>
                                        <p:cTn id="25" dur="3000" fill="hold"/>
                                        <p:tgtEl>
                                          <p:spTgt spid="225"/>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pic>
        <p:nvPicPr>
          <p:cNvPr id="232" name="Google Shape;232;p40"/>
          <p:cNvPicPr preferRelativeResize="0"/>
          <p:nvPr/>
        </p:nvPicPr>
        <p:blipFill rotWithShape="1">
          <a:blip r:embed="rId3">
            <a:alphaModFix/>
          </a:blip>
          <a:srcRect l="6172" t="13153" r="6172" b="3820"/>
          <a:stretch/>
        </p:blipFill>
        <p:spPr>
          <a:xfrm>
            <a:off x="1" y="0"/>
            <a:ext cx="6858000" cy="4400850"/>
          </a:xfrm>
          <a:prstGeom prst="rect">
            <a:avLst/>
          </a:prstGeom>
          <a:noFill/>
          <a:ln>
            <a:noFill/>
          </a:ln>
        </p:spPr>
      </p:pic>
      <p:sp>
        <p:nvSpPr>
          <p:cNvPr id="233" name="Google Shape;233;p40"/>
          <p:cNvSpPr/>
          <p:nvPr/>
        </p:nvSpPr>
        <p:spPr>
          <a:xfrm>
            <a:off x="4212349" y="1924095"/>
            <a:ext cx="2645651" cy="2576468"/>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69803"/>
            </a:schemeClr>
          </a:solidFill>
          <a:ln>
            <a:noFill/>
          </a:ln>
        </p:spPr>
        <p:txBody>
          <a:bodyPr spcFirstLastPara="1" wrap="square" lIns="51431" tIns="25706" rIns="51431" bIns="25706" anchor="t" anchorCtr="0">
            <a:noAutofit/>
          </a:bodyPr>
          <a:lstStyle/>
          <a:p>
            <a:pPr algn="ctr">
              <a:buClr>
                <a:schemeClr val="dk1"/>
              </a:buClr>
              <a:buSzPts val="1200"/>
            </a:pPr>
            <a:endParaRPr sz="900">
              <a:solidFill>
                <a:schemeClr val="dk1"/>
              </a:solidFill>
              <a:latin typeface="Calibri"/>
              <a:ea typeface="Calibri"/>
              <a:cs typeface="Calibri"/>
              <a:sym typeface="Calibri"/>
            </a:endParaRPr>
          </a:p>
        </p:txBody>
      </p:sp>
      <p:sp>
        <p:nvSpPr>
          <p:cNvPr id="234" name="Google Shape;234;p40"/>
          <p:cNvSpPr txBox="1"/>
          <p:nvPr/>
        </p:nvSpPr>
        <p:spPr>
          <a:xfrm>
            <a:off x="4512388" y="2778801"/>
            <a:ext cx="2166773" cy="713755"/>
          </a:xfrm>
          <a:prstGeom prst="rect">
            <a:avLst/>
          </a:prstGeom>
          <a:noFill/>
          <a:ln>
            <a:noFill/>
          </a:ln>
        </p:spPr>
        <p:txBody>
          <a:bodyPr spcFirstLastPara="1" wrap="square" lIns="51431" tIns="25706" rIns="51431" bIns="25706" anchor="b" anchorCtr="0">
            <a:noAutofit/>
          </a:bodyPr>
          <a:lstStyle/>
          <a:p>
            <a:pPr algn="ctr">
              <a:lnSpc>
                <a:spcPct val="90000"/>
              </a:lnSpc>
            </a:pPr>
            <a:r>
              <a:rPr lang="en-GB" sz="2400" dirty="0">
                <a:solidFill>
                  <a:schemeClr val="dk1"/>
                </a:solidFill>
                <a:latin typeface="Calibri" panose="020F0502020204030204" pitchFamily="34" charset="0"/>
                <a:ea typeface="Calibri"/>
                <a:cs typeface="Calibri" panose="020F0502020204030204" pitchFamily="34" charset="0"/>
                <a:sym typeface="Calibri"/>
              </a:rPr>
              <a:t>Why do we need satellites? </a:t>
            </a:r>
            <a:endParaRPr sz="2400" dirty="0">
              <a:latin typeface="Calibri" panose="020F0502020204030204" pitchFamily="34" charset="0"/>
              <a:cs typeface="Calibri" panose="020F0502020204030204" pitchFamily="34" charset="0"/>
            </a:endParaRPr>
          </a:p>
        </p:txBody>
      </p:sp>
      <p:cxnSp>
        <p:nvCxnSpPr>
          <p:cNvPr id="235" name="Google Shape;235;p40"/>
          <p:cNvCxnSpPr/>
          <p:nvPr/>
        </p:nvCxnSpPr>
        <p:spPr>
          <a:xfrm>
            <a:off x="5332686" y="3525071"/>
            <a:ext cx="526174" cy="0"/>
          </a:xfrm>
          <a:prstGeom prst="straightConnector1">
            <a:avLst/>
          </a:prstGeom>
          <a:noFill/>
          <a:ln w="25400" cap="sq" cmpd="sng">
            <a:solidFill>
              <a:srgbClr val="262626"/>
            </a:solidFill>
            <a:prstDash val="solid"/>
            <a:bevel/>
            <a:headEnd type="none" w="sm" len="sm"/>
            <a:tailEnd type="none" w="sm" len="sm"/>
          </a:ln>
        </p:spPr>
      </p:cxnSp>
      <p:sp>
        <p:nvSpPr>
          <p:cNvPr id="6" name="Rectangle 5">
            <a:extLst>
              <a:ext uri="{FF2B5EF4-FFF2-40B4-BE49-F238E27FC236}">
                <a16:creationId xmlns:a16="http://schemas.microsoft.com/office/drawing/2014/main" id="{785DFD6E-77AB-49F7-B5BB-5651A9EB117A}"/>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8" name="Picture 7">
            <a:extLst>
              <a:ext uri="{FF2B5EF4-FFF2-40B4-BE49-F238E27FC236}">
                <a16:creationId xmlns:a16="http://schemas.microsoft.com/office/drawing/2014/main" id="{F9DB09A1-30F9-4050-BF91-9356B07E22B4}"/>
              </a:ext>
            </a:extLst>
          </p:cNvPr>
          <p:cNvPicPr>
            <a:picLocks noChangeAspect="1"/>
          </p:cNvPicPr>
          <p:nvPr/>
        </p:nvPicPr>
        <p:blipFill>
          <a:blip r:embed="rId4"/>
          <a:stretch>
            <a:fillRect/>
          </a:stretch>
        </p:blipFill>
        <p:spPr>
          <a:xfrm>
            <a:off x="57869" y="4400850"/>
            <a:ext cx="973490" cy="742650"/>
          </a:xfrm>
          <a:prstGeom prst="rect">
            <a:avLst/>
          </a:prstGeom>
        </p:spPr>
      </p:pic>
      <p:sp>
        <p:nvSpPr>
          <p:cNvPr id="9" name="TextBox 8">
            <a:extLst>
              <a:ext uri="{FF2B5EF4-FFF2-40B4-BE49-F238E27FC236}">
                <a16:creationId xmlns:a16="http://schemas.microsoft.com/office/drawing/2014/main" id="{AC05C439-A2DD-47AC-B0C2-7FE3C48E4E85}"/>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6" name="Rectangle 5">
            <a:extLst>
              <a:ext uri="{FF2B5EF4-FFF2-40B4-BE49-F238E27FC236}">
                <a16:creationId xmlns:a16="http://schemas.microsoft.com/office/drawing/2014/main" id="{35E09569-AA2F-495F-A4FD-DA5D6C999C3C}"/>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8" name="Picture 7">
            <a:extLst>
              <a:ext uri="{FF2B5EF4-FFF2-40B4-BE49-F238E27FC236}">
                <a16:creationId xmlns:a16="http://schemas.microsoft.com/office/drawing/2014/main" id="{95D716A3-6532-4881-AECF-6D13928E5616}"/>
              </a:ext>
            </a:extLst>
          </p:cNvPr>
          <p:cNvPicPr>
            <a:picLocks noChangeAspect="1"/>
          </p:cNvPicPr>
          <p:nvPr/>
        </p:nvPicPr>
        <p:blipFill>
          <a:blip r:embed="rId3"/>
          <a:stretch>
            <a:fillRect/>
          </a:stretch>
        </p:blipFill>
        <p:spPr>
          <a:xfrm>
            <a:off x="57869" y="4400850"/>
            <a:ext cx="973490" cy="742650"/>
          </a:xfrm>
          <a:prstGeom prst="rect">
            <a:avLst/>
          </a:prstGeom>
        </p:spPr>
      </p:pic>
      <p:pic>
        <p:nvPicPr>
          <p:cNvPr id="241" name="Google Shape;241;p41"/>
          <p:cNvPicPr preferRelativeResize="0"/>
          <p:nvPr/>
        </p:nvPicPr>
        <p:blipFill>
          <a:blip r:embed="rId4">
            <a:alphaModFix/>
          </a:blip>
          <a:stretch>
            <a:fillRect/>
          </a:stretch>
        </p:blipFill>
        <p:spPr>
          <a:xfrm>
            <a:off x="54758" y="44906"/>
            <a:ext cx="3685238" cy="2602706"/>
          </a:xfrm>
          <a:prstGeom prst="rect">
            <a:avLst/>
          </a:prstGeom>
          <a:noFill/>
          <a:ln>
            <a:noFill/>
          </a:ln>
        </p:spPr>
      </p:pic>
      <p:sp>
        <p:nvSpPr>
          <p:cNvPr id="2" name="TextBox 1">
            <a:extLst>
              <a:ext uri="{FF2B5EF4-FFF2-40B4-BE49-F238E27FC236}">
                <a16:creationId xmlns:a16="http://schemas.microsoft.com/office/drawing/2014/main" id="{E2830B89-9AE5-45DC-A52A-58F7BFFB0B15}"/>
              </a:ext>
            </a:extLst>
          </p:cNvPr>
          <p:cNvSpPr txBox="1"/>
          <p:nvPr/>
        </p:nvSpPr>
        <p:spPr>
          <a:xfrm>
            <a:off x="57869" y="3384066"/>
            <a:ext cx="2502608" cy="954107"/>
          </a:xfrm>
          <a:prstGeom prst="rect">
            <a:avLst/>
          </a:prstGeom>
          <a:noFill/>
        </p:spPr>
        <p:txBody>
          <a:bodyPr wrap="none" rtlCol="0">
            <a:spAutoFit/>
          </a:bodyPr>
          <a:lstStyle/>
          <a:p>
            <a:r>
              <a:rPr lang="en-CA" sz="2800" dirty="0">
                <a:latin typeface="Calibri" panose="020F0502020204030204" pitchFamily="34" charset="0"/>
                <a:cs typeface="Calibri" panose="020F0502020204030204" pitchFamily="34" charset="0"/>
              </a:rPr>
              <a:t>Communication</a:t>
            </a:r>
          </a:p>
          <a:p>
            <a:r>
              <a:rPr lang="en-CA" sz="2800" dirty="0">
                <a:latin typeface="Calibri" panose="020F0502020204030204" pitchFamily="34" charset="0"/>
                <a:cs typeface="Calibri" panose="020F0502020204030204" pitchFamily="34" charset="0"/>
              </a:rPr>
              <a:t>and navigation</a:t>
            </a:r>
          </a:p>
        </p:txBody>
      </p:sp>
      <p:sp>
        <p:nvSpPr>
          <p:cNvPr id="10" name="TextBox 9">
            <a:extLst>
              <a:ext uri="{FF2B5EF4-FFF2-40B4-BE49-F238E27FC236}">
                <a16:creationId xmlns:a16="http://schemas.microsoft.com/office/drawing/2014/main" id="{68BE22EF-22B1-4974-8B56-3B5D095069FA}"/>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pic>
        <p:nvPicPr>
          <p:cNvPr id="3" name="Picture 2">
            <a:extLst>
              <a:ext uri="{FF2B5EF4-FFF2-40B4-BE49-F238E27FC236}">
                <a16:creationId xmlns:a16="http://schemas.microsoft.com/office/drawing/2014/main" id="{451DB048-5CDB-4FA7-8B7E-D25F54A29466}"/>
              </a:ext>
            </a:extLst>
          </p:cNvPr>
          <p:cNvPicPr>
            <a:picLocks noChangeAspect="1"/>
          </p:cNvPicPr>
          <p:nvPr/>
        </p:nvPicPr>
        <p:blipFill>
          <a:blip r:embed="rId5"/>
          <a:stretch>
            <a:fillRect/>
          </a:stretch>
        </p:blipFill>
        <p:spPr>
          <a:xfrm>
            <a:off x="4127038" y="44906"/>
            <a:ext cx="2676204" cy="1784135"/>
          </a:xfrm>
          <a:prstGeom prst="rect">
            <a:avLst/>
          </a:prstGeom>
        </p:spPr>
      </p:pic>
      <p:pic>
        <p:nvPicPr>
          <p:cNvPr id="243" name="Google Shape;243;p41"/>
          <p:cNvPicPr preferRelativeResize="0"/>
          <p:nvPr/>
        </p:nvPicPr>
        <p:blipFill rotWithShape="1">
          <a:blip r:embed="rId6">
            <a:alphaModFix/>
          </a:blip>
          <a:srcRect l="11986" r="19275"/>
          <a:stretch/>
        </p:blipFill>
        <p:spPr>
          <a:xfrm>
            <a:off x="3450705" y="2308568"/>
            <a:ext cx="3358008" cy="2060944"/>
          </a:xfrm>
          <a:prstGeom prst="rect">
            <a:avLst/>
          </a:prstGeom>
          <a:noFill/>
          <a:ln>
            <a:noFill/>
          </a:ln>
        </p:spPr>
      </p:pic>
      <p:pic>
        <p:nvPicPr>
          <p:cNvPr id="242" name="Google Shape;242;p41"/>
          <p:cNvPicPr preferRelativeResize="0"/>
          <p:nvPr/>
        </p:nvPicPr>
        <p:blipFill>
          <a:blip r:embed="rId7">
            <a:alphaModFix/>
          </a:blip>
          <a:stretch>
            <a:fillRect/>
          </a:stretch>
        </p:blipFill>
        <p:spPr>
          <a:xfrm>
            <a:off x="2040233" y="1717640"/>
            <a:ext cx="2273092" cy="1464390"/>
          </a:xfrm>
          <a:prstGeom prst="rect">
            <a:avLst/>
          </a:prstGeom>
          <a:noFill/>
          <a:ln>
            <a:noFill/>
          </a:ln>
        </p:spPr>
      </p:pic>
      <p:pic>
        <p:nvPicPr>
          <p:cNvPr id="5" name="Picture 4">
            <a:extLst>
              <a:ext uri="{FF2B5EF4-FFF2-40B4-BE49-F238E27FC236}">
                <a16:creationId xmlns:a16="http://schemas.microsoft.com/office/drawing/2014/main" id="{BA688018-D407-4CB4-A7D2-172CCE396114}"/>
              </a:ext>
            </a:extLst>
          </p:cNvPr>
          <p:cNvPicPr>
            <a:picLocks noChangeAspect="1"/>
          </p:cNvPicPr>
          <p:nvPr/>
        </p:nvPicPr>
        <p:blipFill>
          <a:blip r:embed="rId8"/>
          <a:stretch>
            <a:fillRect/>
          </a:stretch>
        </p:blipFill>
        <p:spPr>
          <a:xfrm>
            <a:off x="245420" y="2042326"/>
            <a:ext cx="1640025" cy="134755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6" name="Rectangle 5">
            <a:extLst>
              <a:ext uri="{FF2B5EF4-FFF2-40B4-BE49-F238E27FC236}">
                <a16:creationId xmlns:a16="http://schemas.microsoft.com/office/drawing/2014/main" id="{3FD3F9E7-F52E-4DD8-BEEB-4B88E46218C4}"/>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8" name="Picture 7">
            <a:extLst>
              <a:ext uri="{FF2B5EF4-FFF2-40B4-BE49-F238E27FC236}">
                <a16:creationId xmlns:a16="http://schemas.microsoft.com/office/drawing/2014/main" id="{44949D1D-418E-4451-B0F0-1FBECB40B20C}"/>
              </a:ext>
            </a:extLst>
          </p:cNvPr>
          <p:cNvPicPr>
            <a:picLocks noChangeAspect="1"/>
          </p:cNvPicPr>
          <p:nvPr/>
        </p:nvPicPr>
        <p:blipFill>
          <a:blip r:embed="rId3"/>
          <a:stretch>
            <a:fillRect/>
          </a:stretch>
        </p:blipFill>
        <p:spPr>
          <a:xfrm>
            <a:off x="57869" y="4400850"/>
            <a:ext cx="973490" cy="742650"/>
          </a:xfrm>
          <a:prstGeom prst="rect">
            <a:avLst/>
          </a:prstGeom>
        </p:spPr>
      </p:pic>
      <p:pic>
        <p:nvPicPr>
          <p:cNvPr id="250" name="Google Shape;250;p42"/>
          <p:cNvPicPr preferRelativeResize="0"/>
          <p:nvPr/>
        </p:nvPicPr>
        <p:blipFill rotWithShape="1">
          <a:blip r:embed="rId4">
            <a:alphaModFix/>
          </a:blip>
          <a:srcRect t="11738" r="22106" b="18594"/>
          <a:stretch/>
        </p:blipFill>
        <p:spPr>
          <a:xfrm>
            <a:off x="3611756" y="131672"/>
            <a:ext cx="3166725" cy="1938131"/>
          </a:xfrm>
          <a:prstGeom prst="rect">
            <a:avLst/>
          </a:prstGeom>
          <a:noFill/>
          <a:ln>
            <a:noFill/>
          </a:ln>
        </p:spPr>
      </p:pic>
      <p:sp>
        <p:nvSpPr>
          <p:cNvPr id="9" name="TextBox 8">
            <a:extLst>
              <a:ext uri="{FF2B5EF4-FFF2-40B4-BE49-F238E27FC236}">
                <a16:creationId xmlns:a16="http://schemas.microsoft.com/office/drawing/2014/main" id="{15159821-410C-405B-A65F-65B32EA43852}"/>
              </a:ext>
            </a:extLst>
          </p:cNvPr>
          <p:cNvSpPr txBox="1"/>
          <p:nvPr/>
        </p:nvSpPr>
        <p:spPr>
          <a:xfrm>
            <a:off x="78138" y="3343546"/>
            <a:ext cx="2880917" cy="954107"/>
          </a:xfrm>
          <a:prstGeom prst="rect">
            <a:avLst/>
          </a:prstGeom>
          <a:noFill/>
        </p:spPr>
        <p:txBody>
          <a:bodyPr wrap="none" rtlCol="0">
            <a:spAutoFit/>
          </a:bodyPr>
          <a:lstStyle/>
          <a:p>
            <a:r>
              <a:rPr lang="en-CA" sz="2800" dirty="0">
                <a:latin typeface="Calibri" panose="020F0502020204030204" pitchFamily="34" charset="0"/>
                <a:cs typeface="Calibri" panose="020F0502020204030204" pitchFamily="34" charset="0"/>
              </a:rPr>
              <a:t>Weather, climate, </a:t>
            </a:r>
          </a:p>
          <a:p>
            <a:r>
              <a:rPr lang="en-CA" sz="2800" dirty="0">
                <a:latin typeface="Calibri" panose="020F0502020204030204" pitchFamily="34" charset="0"/>
                <a:cs typeface="Calibri" panose="020F0502020204030204" pitchFamily="34" charset="0"/>
              </a:rPr>
              <a:t>natural disasters</a:t>
            </a:r>
          </a:p>
        </p:txBody>
      </p:sp>
      <p:sp>
        <p:nvSpPr>
          <p:cNvPr id="10" name="TextBox 9">
            <a:extLst>
              <a:ext uri="{FF2B5EF4-FFF2-40B4-BE49-F238E27FC236}">
                <a16:creationId xmlns:a16="http://schemas.microsoft.com/office/drawing/2014/main" id="{8241D4C4-84D2-43DA-B290-8211C4933A93}"/>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pic>
        <p:nvPicPr>
          <p:cNvPr id="3" name="Picture 2">
            <a:extLst>
              <a:ext uri="{FF2B5EF4-FFF2-40B4-BE49-F238E27FC236}">
                <a16:creationId xmlns:a16="http://schemas.microsoft.com/office/drawing/2014/main" id="{8AAFEFC9-152F-457A-9984-8031B1925DCC}"/>
              </a:ext>
            </a:extLst>
          </p:cNvPr>
          <p:cNvPicPr>
            <a:picLocks noChangeAspect="1"/>
          </p:cNvPicPr>
          <p:nvPr/>
        </p:nvPicPr>
        <p:blipFill>
          <a:blip r:embed="rId5"/>
          <a:stretch>
            <a:fillRect/>
          </a:stretch>
        </p:blipFill>
        <p:spPr>
          <a:xfrm>
            <a:off x="79519" y="72738"/>
            <a:ext cx="3394200" cy="2254880"/>
          </a:xfrm>
          <a:prstGeom prst="rect">
            <a:avLst/>
          </a:prstGeom>
        </p:spPr>
      </p:pic>
      <p:pic>
        <p:nvPicPr>
          <p:cNvPr id="251" name="Google Shape;251;p42"/>
          <p:cNvPicPr preferRelativeResize="0"/>
          <p:nvPr/>
        </p:nvPicPr>
        <p:blipFill>
          <a:blip r:embed="rId6">
            <a:alphaModFix/>
          </a:blip>
          <a:stretch>
            <a:fillRect/>
          </a:stretch>
        </p:blipFill>
        <p:spPr>
          <a:xfrm>
            <a:off x="3264004" y="1849743"/>
            <a:ext cx="3514477" cy="2447910"/>
          </a:xfrm>
          <a:prstGeom prst="rect">
            <a:avLst/>
          </a:prstGeom>
          <a:noFill/>
          <a:ln w="9525" cap="flat" cmpd="sng">
            <a:solidFill>
              <a:schemeClr val="tx1">
                <a:lumMod val="50000"/>
                <a:lumOff val="50000"/>
              </a:schemeClr>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60" name="Google Shape;260;p43"/>
          <p:cNvPicPr preferRelativeResize="0"/>
          <p:nvPr/>
        </p:nvPicPr>
        <p:blipFill>
          <a:blip r:embed="rId3">
            <a:alphaModFix/>
          </a:blip>
          <a:stretch>
            <a:fillRect/>
          </a:stretch>
        </p:blipFill>
        <p:spPr>
          <a:xfrm>
            <a:off x="2022941" y="0"/>
            <a:ext cx="4929188" cy="3429000"/>
          </a:xfrm>
          <a:prstGeom prst="rect">
            <a:avLst/>
          </a:prstGeom>
          <a:noFill/>
          <a:ln>
            <a:noFill/>
          </a:ln>
        </p:spPr>
      </p:pic>
      <p:pic>
        <p:nvPicPr>
          <p:cNvPr id="258" name="Google Shape;258;p43"/>
          <p:cNvPicPr preferRelativeResize="0"/>
          <p:nvPr/>
        </p:nvPicPr>
        <p:blipFill>
          <a:blip r:embed="rId4">
            <a:alphaModFix/>
          </a:blip>
          <a:stretch>
            <a:fillRect/>
          </a:stretch>
        </p:blipFill>
        <p:spPr>
          <a:xfrm>
            <a:off x="57869" y="1112554"/>
            <a:ext cx="2699588" cy="2501550"/>
          </a:xfrm>
          <a:prstGeom prst="rect">
            <a:avLst/>
          </a:prstGeom>
          <a:noFill/>
          <a:ln>
            <a:noFill/>
          </a:ln>
        </p:spPr>
      </p:pic>
      <p:pic>
        <p:nvPicPr>
          <p:cNvPr id="259" name="Google Shape;259;p43"/>
          <p:cNvPicPr preferRelativeResize="0"/>
          <p:nvPr/>
        </p:nvPicPr>
        <p:blipFill>
          <a:blip r:embed="rId5">
            <a:alphaModFix/>
          </a:blip>
          <a:stretch>
            <a:fillRect/>
          </a:stretch>
        </p:blipFill>
        <p:spPr>
          <a:xfrm>
            <a:off x="3125211" y="971550"/>
            <a:ext cx="2571750" cy="3429000"/>
          </a:xfrm>
          <a:prstGeom prst="rect">
            <a:avLst/>
          </a:prstGeom>
          <a:noFill/>
          <a:ln>
            <a:noFill/>
          </a:ln>
        </p:spPr>
      </p:pic>
      <p:sp>
        <p:nvSpPr>
          <p:cNvPr id="7" name="TextBox 6">
            <a:extLst>
              <a:ext uri="{FF2B5EF4-FFF2-40B4-BE49-F238E27FC236}">
                <a16:creationId xmlns:a16="http://schemas.microsoft.com/office/drawing/2014/main" id="{DF8E4972-072F-4FCA-8B2E-A9165601412C}"/>
              </a:ext>
            </a:extLst>
          </p:cNvPr>
          <p:cNvSpPr txBox="1"/>
          <p:nvPr/>
        </p:nvSpPr>
        <p:spPr>
          <a:xfrm>
            <a:off x="0" y="33057"/>
            <a:ext cx="2217274" cy="523220"/>
          </a:xfrm>
          <a:prstGeom prst="rect">
            <a:avLst/>
          </a:prstGeom>
          <a:noFill/>
        </p:spPr>
        <p:txBody>
          <a:bodyPr wrap="none" rtlCol="0">
            <a:spAutoFit/>
          </a:bodyPr>
          <a:lstStyle/>
          <a:p>
            <a:r>
              <a:rPr lang="en-CA" sz="2800" dirty="0">
                <a:latin typeface="Calibri" panose="020F0502020204030204" pitchFamily="34" charset="0"/>
                <a:cs typeface="Calibri" panose="020F0502020204030204" pitchFamily="34" charset="0"/>
              </a:rPr>
              <a:t>Earth systems</a:t>
            </a:r>
          </a:p>
        </p:txBody>
      </p:sp>
      <p:pic>
        <p:nvPicPr>
          <p:cNvPr id="257" name="Google Shape;257;p43"/>
          <p:cNvPicPr preferRelativeResize="0"/>
          <p:nvPr/>
        </p:nvPicPr>
        <p:blipFill>
          <a:blip r:embed="rId6">
            <a:alphaModFix/>
          </a:blip>
          <a:stretch>
            <a:fillRect/>
          </a:stretch>
        </p:blipFill>
        <p:spPr>
          <a:xfrm>
            <a:off x="403" y="0"/>
            <a:ext cx="6858002" cy="4511278"/>
          </a:xfrm>
          <a:prstGeom prst="rect">
            <a:avLst/>
          </a:prstGeom>
          <a:noFill/>
          <a:ln>
            <a:noFill/>
          </a:ln>
        </p:spPr>
      </p:pic>
      <p:sp>
        <p:nvSpPr>
          <p:cNvPr id="8" name="Rectangle 7">
            <a:extLst>
              <a:ext uri="{FF2B5EF4-FFF2-40B4-BE49-F238E27FC236}">
                <a16:creationId xmlns:a16="http://schemas.microsoft.com/office/drawing/2014/main" id="{4A0ED4D1-30D0-4091-AF89-ECC506AFD41A}"/>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0" name="Picture 9">
            <a:extLst>
              <a:ext uri="{FF2B5EF4-FFF2-40B4-BE49-F238E27FC236}">
                <a16:creationId xmlns:a16="http://schemas.microsoft.com/office/drawing/2014/main" id="{5D096A37-D2BE-462B-A9AB-C5BA96D4541D}"/>
              </a:ext>
            </a:extLst>
          </p:cNvPr>
          <p:cNvPicPr>
            <a:picLocks noChangeAspect="1"/>
          </p:cNvPicPr>
          <p:nvPr/>
        </p:nvPicPr>
        <p:blipFill>
          <a:blip r:embed="rId7"/>
          <a:stretch>
            <a:fillRect/>
          </a:stretch>
        </p:blipFill>
        <p:spPr>
          <a:xfrm>
            <a:off x="57869" y="4400850"/>
            <a:ext cx="973490" cy="742650"/>
          </a:xfrm>
          <a:prstGeom prst="rect">
            <a:avLst/>
          </a:prstGeom>
        </p:spPr>
      </p:pic>
      <p:sp>
        <p:nvSpPr>
          <p:cNvPr id="11" name="TextBox 10">
            <a:extLst>
              <a:ext uri="{FF2B5EF4-FFF2-40B4-BE49-F238E27FC236}">
                <a16:creationId xmlns:a16="http://schemas.microsoft.com/office/drawing/2014/main" id="{F5CDBA95-F7AA-435B-8F6A-DED9FB2143E5}"/>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wheel(1)">
                                      <p:cBhvr>
                                        <p:cTn id="7" dur="2000"/>
                                        <p:tgtEl>
                                          <p:spTgt spid="25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59"/>
                                        </p:tgtEl>
                                        <p:attrNameLst>
                                          <p:attrName>style.visibility</p:attrName>
                                        </p:attrNameLst>
                                      </p:cBhvr>
                                      <p:to>
                                        <p:strVal val="visible"/>
                                      </p:to>
                                    </p:set>
                                    <p:animEffect transition="in" filter="fade">
                                      <p:cBhvr>
                                        <p:cTn id="12" dur="1000"/>
                                        <p:tgtEl>
                                          <p:spTgt spid="259"/>
                                        </p:tgtEl>
                                      </p:cBhvr>
                                    </p:animEffect>
                                    <p:anim calcmode="lin" valueType="num">
                                      <p:cBhvr>
                                        <p:cTn id="13" dur="1000" fill="hold"/>
                                        <p:tgtEl>
                                          <p:spTgt spid="259"/>
                                        </p:tgtEl>
                                        <p:attrNameLst>
                                          <p:attrName>ppt_x</p:attrName>
                                        </p:attrNameLst>
                                      </p:cBhvr>
                                      <p:tavLst>
                                        <p:tav tm="0">
                                          <p:val>
                                            <p:strVal val="#ppt_x"/>
                                          </p:val>
                                        </p:tav>
                                        <p:tav tm="100000">
                                          <p:val>
                                            <p:strVal val="#ppt_x"/>
                                          </p:val>
                                        </p:tav>
                                      </p:tavLst>
                                    </p:anim>
                                    <p:anim calcmode="lin" valueType="num">
                                      <p:cBhvr>
                                        <p:cTn id="14" dur="1000" fill="hold"/>
                                        <p:tgtEl>
                                          <p:spTgt spid="25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57"/>
                                        </p:tgtEl>
                                        <p:attrNameLst>
                                          <p:attrName>style.visibility</p:attrName>
                                        </p:attrNameLst>
                                      </p:cBhvr>
                                      <p:to>
                                        <p:strVal val="visible"/>
                                      </p:to>
                                    </p:set>
                                    <p:animEffect transition="in" filter="fade">
                                      <p:cBhvr>
                                        <p:cTn id="19"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3" name="Picture 2">
            <a:extLst>
              <a:ext uri="{FF2B5EF4-FFF2-40B4-BE49-F238E27FC236}">
                <a16:creationId xmlns:a16="http://schemas.microsoft.com/office/drawing/2014/main" id="{A300922A-1C20-485F-8CF2-B2C2D24CB73F}"/>
              </a:ext>
            </a:extLst>
          </p:cNvPr>
          <p:cNvPicPr>
            <a:picLocks noChangeAspect="1"/>
          </p:cNvPicPr>
          <p:nvPr/>
        </p:nvPicPr>
        <p:blipFill rotWithShape="1">
          <a:blip r:embed="rId3"/>
          <a:srcRect t="28941"/>
          <a:stretch/>
        </p:blipFill>
        <p:spPr>
          <a:xfrm>
            <a:off x="0" y="0"/>
            <a:ext cx="6858000" cy="4400850"/>
          </a:xfrm>
          <a:prstGeom prst="rect">
            <a:avLst/>
          </a:prstGeom>
        </p:spPr>
      </p:pic>
      <p:pic>
        <p:nvPicPr>
          <p:cNvPr id="267" name="Google Shape;267;p44"/>
          <p:cNvPicPr preferRelativeResize="0"/>
          <p:nvPr/>
        </p:nvPicPr>
        <p:blipFill>
          <a:blip r:embed="rId4">
            <a:alphaModFix/>
          </a:blip>
          <a:stretch>
            <a:fillRect/>
          </a:stretch>
        </p:blipFill>
        <p:spPr>
          <a:xfrm>
            <a:off x="1031359" y="319924"/>
            <a:ext cx="5170095" cy="3510121"/>
          </a:xfrm>
          <a:prstGeom prst="rect">
            <a:avLst/>
          </a:prstGeom>
          <a:noFill/>
          <a:ln>
            <a:noFill/>
          </a:ln>
        </p:spPr>
      </p:pic>
      <p:sp>
        <p:nvSpPr>
          <p:cNvPr id="5" name="Rectangle 4">
            <a:extLst>
              <a:ext uri="{FF2B5EF4-FFF2-40B4-BE49-F238E27FC236}">
                <a16:creationId xmlns:a16="http://schemas.microsoft.com/office/drawing/2014/main" id="{29B6CE37-38C1-43B7-B1B3-8163FDA55D17}"/>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58BBE023-FF51-4D9C-9893-E6F8DD3961E8}"/>
              </a:ext>
            </a:extLst>
          </p:cNvPr>
          <p:cNvPicPr>
            <a:picLocks noChangeAspect="1"/>
          </p:cNvPicPr>
          <p:nvPr/>
        </p:nvPicPr>
        <p:blipFill>
          <a:blip r:embed="rId5"/>
          <a:stretch>
            <a:fillRect/>
          </a:stretch>
        </p:blipFill>
        <p:spPr>
          <a:xfrm>
            <a:off x="57869" y="4400850"/>
            <a:ext cx="973490" cy="742650"/>
          </a:xfrm>
          <a:prstGeom prst="rect">
            <a:avLst/>
          </a:prstGeom>
        </p:spPr>
      </p:pic>
      <p:sp>
        <p:nvSpPr>
          <p:cNvPr id="4" name="TextBox 3">
            <a:extLst>
              <a:ext uri="{FF2B5EF4-FFF2-40B4-BE49-F238E27FC236}">
                <a16:creationId xmlns:a16="http://schemas.microsoft.com/office/drawing/2014/main" id="{1FBE4E8D-C697-4C23-8460-3B8E02F9F5B4}"/>
              </a:ext>
            </a:extLst>
          </p:cNvPr>
          <p:cNvSpPr txBox="1"/>
          <p:nvPr/>
        </p:nvSpPr>
        <p:spPr>
          <a:xfrm>
            <a:off x="-60283" y="4149969"/>
            <a:ext cx="4565673" cy="276999"/>
          </a:xfrm>
          <a:prstGeom prst="rect">
            <a:avLst/>
          </a:prstGeom>
          <a:noFill/>
        </p:spPr>
        <p:txBody>
          <a:bodyPr wrap="none" rtlCol="0">
            <a:spAutoFit/>
          </a:bodyPr>
          <a:lstStyle/>
          <a:p>
            <a:r>
              <a:rPr lang="en-CA" sz="1200" dirty="0">
                <a:solidFill>
                  <a:schemeClr val="bg1">
                    <a:lumMod val="75000"/>
                  </a:schemeClr>
                </a:solidFill>
                <a:latin typeface="Calibri Light" panose="020F0302020204030204" pitchFamily="34" charset="0"/>
                <a:cs typeface="Calibri Light" panose="020F0302020204030204" pitchFamily="34" charset="0"/>
              </a:rPr>
              <a:t>Image: ESA/Hubble &amp; NASA; Acknowledgment: Judy Schmidt (</a:t>
            </a:r>
            <a:r>
              <a:rPr lang="en-CA" sz="1200" dirty="0" err="1">
                <a:solidFill>
                  <a:schemeClr val="bg1">
                    <a:lumMod val="75000"/>
                  </a:schemeClr>
                </a:solidFill>
                <a:latin typeface="Calibri Light" panose="020F0302020204030204" pitchFamily="34" charset="0"/>
                <a:cs typeface="Calibri Light" panose="020F0302020204030204" pitchFamily="34" charset="0"/>
              </a:rPr>
              <a:t>geckzilla</a:t>
            </a:r>
            <a:r>
              <a:rPr lang="en-CA" sz="1200" dirty="0">
                <a:solidFill>
                  <a:schemeClr val="bg1">
                    <a:lumMod val="75000"/>
                  </a:schemeClr>
                </a:solidFill>
                <a:latin typeface="Calibri Light" panose="020F0302020204030204" pitchFamily="34" charset="0"/>
                <a:cs typeface="Calibri Light" panose="020F0302020204030204" pitchFamily="34" charset="0"/>
              </a:rPr>
              <a:t>)</a:t>
            </a:r>
          </a:p>
        </p:txBody>
      </p:sp>
      <p:sp>
        <p:nvSpPr>
          <p:cNvPr id="11" name="TextBox 10">
            <a:extLst>
              <a:ext uri="{FF2B5EF4-FFF2-40B4-BE49-F238E27FC236}">
                <a16:creationId xmlns:a16="http://schemas.microsoft.com/office/drawing/2014/main" id="{06B971C6-F83C-4D6E-8EDC-B9239AA1A5C4}"/>
              </a:ext>
            </a:extLst>
          </p:cNvPr>
          <p:cNvSpPr txBox="1"/>
          <p:nvPr/>
        </p:nvSpPr>
        <p:spPr>
          <a:xfrm>
            <a:off x="186288" y="90435"/>
            <a:ext cx="4578497" cy="523220"/>
          </a:xfrm>
          <a:prstGeom prst="rect">
            <a:avLst/>
          </a:prstGeom>
          <a:noFill/>
        </p:spPr>
        <p:txBody>
          <a:bodyPr wrap="none" rtlCol="0">
            <a:spAutoFit/>
          </a:bodyPr>
          <a:lstStyle/>
          <a:p>
            <a:r>
              <a:rPr lang="en-CA" sz="2800" dirty="0">
                <a:solidFill>
                  <a:schemeClr val="bg1"/>
                </a:solidFill>
                <a:latin typeface="Calibri" panose="020F0502020204030204" pitchFamily="34" charset="0"/>
                <a:cs typeface="Calibri" panose="020F0502020204030204" pitchFamily="34" charset="0"/>
              </a:rPr>
              <a:t>Space science and exploration</a:t>
            </a:r>
          </a:p>
        </p:txBody>
      </p:sp>
      <p:sp>
        <p:nvSpPr>
          <p:cNvPr id="12" name="TextBox 11">
            <a:extLst>
              <a:ext uri="{FF2B5EF4-FFF2-40B4-BE49-F238E27FC236}">
                <a16:creationId xmlns:a16="http://schemas.microsoft.com/office/drawing/2014/main" id="{6F8B16DE-C872-4BD7-B0B0-DF46EA6E8404}"/>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barn(inVertical)">
                                      <p:cBhvr>
                                        <p:cTn id="7" dur="500"/>
                                        <p:tgtEl>
                                          <p:spTgt spid="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Google Shape;274;p45"/>
          <p:cNvSpPr/>
          <p:nvPr/>
        </p:nvSpPr>
        <p:spPr>
          <a:xfrm>
            <a:off x="-954" y="-10718"/>
            <a:ext cx="2844638" cy="4411568"/>
          </a:xfrm>
          <a:prstGeom prst="rect">
            <a:avLst/>
          </a:prstGeom>
          <a:solidFill>
            <a:srgbClr val="3F3F3F"/>
          </a:solidFill>
          <a:ln>
            <a:noFill/>
          </a:ln>
        </p:spPr>
        <p:txBody>
          <a:bodyPr spcFirstLastPara="1" wrap="square" lIns="51431" tIns="25706" rIns="51431" bIns="25706" anchor="ctr" anchorCtr="0">
            <a:noAutofit/>
          </a:bodyPr>
          <a:lstStyle/>
          <a:p>
            <a:pPr algn="ctr"/>
            <a:endParaRPr sz="1050" dirty="0">
              <a:solidFill>
                <a:schemeClr val="lt1"/>
              </a:solidFill>
              <a:latin typeface="Calibri"/>
              <a:ea typeface="Calibri"/>
              <a:cs typeface="Calibri"/>
              <a:sym typeface="Calibri"/>
            </a:endParaRPr>
          </a:p>
        </p:txBody>
      </p:sp>
      <p:sp>
        <p:nvSpPr>
          <p:cNvPr id="275" name="Google Shape;275;p45"/>
          <p:cNvSpPr txBox="1"/>
          <p:nvPr/>
        </p:nvSpPr>
        <p:spPr>
          <a:xfrm>
            <a:off x="174754" y="1419372"/>
            <a:ext cx="2157493" cy="1072620"/>
          </a:xfrm>
          <a:prstGeom prst="rect">
            <a:avLst/>
          </a:prstGeom>
          <a:noFill/>
          <a:ln>
            <a:noFill/>
          </a:ln>
        </p:spPr>
        <p:txBody>
          <a:bodyPr spcFirstLastPara="1" wrap="square" lIns="51431" tIns="25706" rIns="51431" bIns="25706" anchor="t" anchorCtr="0">
            <a:noAutofit/>
          </a:bodyPr>
          <a:lstStyle/>
          <a:p>
            <a:pPr>
              <a:lnSpc>
                <a:spcPct val="90000"/>
              </a:lnSpc>
            </a:pPr>
            <a:r>
              <a:rPr lang="en-GB" sz="2400" dirty="0">
                <a:solidFill>
                  <a:schemeClr val="lt1"/>
                </a:solidFill>
                <a:latin typeface="Calibri Light" panose="020F0302020204030204" pitchFamily="34" charset="0"/>
                <a:ea typeface="Calibri"/>
                <a:cs typeface="Calibri Light" panose="020F0302020204030204" pitchFamily="34" charset="0"/>
                <a:sym typeface="Calibri"/>
              </a:rPr>
              <a:t>Using images or pictures to look for changes. </a:t>
            </a:r>
            <a:endParaRPr sz="2400" dirty="0">
              <a:latin typeface="Calibri Light" panose="020F0302020204030204" pitchFamily="34" charset="0"/>
              <a:cs typeface="Calibri Light" panose="020F0302020204030204" pitchFamily="34" charset="0"/>
            </a:endParaRPr>
          </a:p>
          <a:p>
            <a:pPr>
              <a:lnSpc>
                <a:spcPct val="90000"/>
              </a:lnSpc>
              <a:spcBef>
                <a:spcPts val="375"/>
              </a:spcBef>
            </a:pPr>
            <a:endParaRPr sz="2025" dirty="0">
              <a:solidFill>
                <a:schemeClr val="lt1"/>
              </a:solidFill>
              <a:latin typeface="Calibri Light" panose="020F0302020204030204" pitchFamily="34" charset="0"/>
              <a:ea typeface="Calibri"/>
              <a:cs typeface="Calibri Light" panose="020F0302020204030204" pitchFamily="34" charset="0"/>
              <a:sym typeface="Calibri"/>
            </a:endParaRPr>
          </a:p>
          <a:p>
            <a:pPr indent="76200">
              <a:lnSpc>
                <a:spcPct val="90000"/>
              </a:lnSpc>
              <a:spcBef>
                <a:spcPts val="375"/>
              </a:spcBef>
              <a:buClr>
                <a:schemeClr val="dk1"/>
              </a:buClr>
              <a:buSzPts val="1500"/>
            </a:pPr>
            <a:endParaRPr sz="1125" dirty="0">
              <a:solidFill>
                <a:schemeClr val="lt1"/>
              </a:solidFill>
              <a:latin typeface="Calibri"/>
              <a:ea typeface="Calibri"/>
              <a:cs typeface="Calibri"/>
              <a:sym typeface="Calibri"/>
            </a:endParaRPr>
          </a:p>
        </p:txBody>
      </p:sp>
      <p:pic>
        <p:nvPicPr>
          <p:cNvPr id="276" name="Google Shape;276;p45"/>
          <p:cNvPicPr preferRelativeResize="0"/>
          <p:nvPr/>
        </p:nvPicPr>
        <p:blipFill rotWithShape="1">
          <a:blip r:embed="rId3">
            <a:alphaModFix/>
          </a:blip>
          <a:srcRect/>
          <a:stretch/>
        </p:blipFill>
        <p:spPr>
          <a:xfrm>
            <a:off x="3096684" y="897319"/>
            <a:ext cx="3516058" cy="1758029"/>
          </a:xfrm>
          <a:prstGeom prst="rect">
            <a:avLst/>
          </a:prstGeom>
          <a:noFill/>
          <a:ln>
            <a:noFill/>
          </a:ln>
        </p:spPr>
      </p:pic>
      <p:sp>
        <p:nvSpPr>
          <p:cNvPr id="277" name="Google Shape;277;p45"/>
          <p:cNvSpPr txBox="1"/>
          <p:nvPr/>
        </p:nvSpPr>
        <p:spPr>
          <a:xfrm>
            <a:off x="3545692" y="3167526"/>
            <a:ext cx="2618042" cy="398186"/>
          </a:xfrm>
          <a:prstGeom prst="rect">
            <a:avLst/>
          </a:prstGeom>
          <a:noFill/>
          <a:ln>
            <a:noFill/>
          </a:ln>
        </p:spPr>
        <p:txBody>
          <a:bodyPr spcFirstLastPara="1" wrap="square" lIns="51431" tIns="25706" rIns="51431" bIns="25706" anchor="t" anchorCtr="0">
            <a:noAutofit/>
          </a:bodyPr>
          <a:lstStyle/>
          <a:p>
            <a:r>
              <a:rPr lang="en-GB" sz="2400" dirty="0">
                <a:solidFill>
                  <a:schemeClr val="dk1"/>
                </a:solidFill>
                <a:latin typeface="Calibri"/>
                <a:ea typeface="Calibri"/>
                <a:cs typeface="Calibri"/>
                <a:sym typeface="Calibri"/>
              </a:rPr>
              <a:t>Spot the difference!</a:t>
            </a:r>
            <a:endParaRPr sz="2400" dirty="0"/>
          </a:p>
        </p:txBody>
      </p:sp>
      <p:sp>
        <p:nvSpPr>
          <p:cNvPr id="278" name="Google Shape;278;p45"/>
          <p:cNvSpPr txBox="1"/>
          <p:nvPr/>
        </p:nvSpPr>
        <p:spPr>
          <a:xfrm>
            <a:off x="174754" y="240269"/>
            <a:ext cx="2266627" cy="742649"/>
          </a:xfrm>
          <a:prstGeom prst="rect">
            <a:avLst/>
          </a:prstGeom>
          <a:noFill/>
          <a:ln w="9525" cap="flat" cmpd="sng">
            <a:solidFill>
              <a:srgbClr val="F2F2F2"/>
            </a:solidFill>
            <a:prstDash val="solid"/>
            <a:round/>
            <a:headEnd type="none" w="sm" len="sm"/>
            <a:tailEnd type="none" w="sm" len="sm"/>
          </a:ln>
        </p:spPr>
        <p:txBody>
          <a:bodyPr spcFirstLastPara="1" wrap="square" lIns="51431" tIns="25706" rIns="51431" bIns="25706" anchor="ctr" anchorCtr="0">
            <a:noAutofit/>
          </a:bodyPr>
          <a:lstStyle/>
          <a:p>
            <a:pPr algn="ctr">
              <a:lnSpc>
                <a:spcPct val="90000"/>
              </a:lnSpc>
            </a:pPr>
            <a:r>
              <a:rPr lang="en-GB" sz="2800" dirty="0">
                <a:solidFill>
                  <a:schemeClr val="lt1"/>
                </a:solidFill>
                <a:latin typeface="Calibri"/>
                <a:ea typeface="Calibri"/>
                <a:cs typeface="Calibri"/>
                <a:sym typeface="Calibri"/>
              </a:rPr>
              <a:t>Change detection</a:t>
            </a:r>
            <a:endParaRPr sz="2800" dirty="0"/>
          </a:p>
        </p:txBody>
      </p:sp>
      <p:sp>
        <p:nvSpPr>
          <p:cNvPr id="7" name="Rectangle 6">
            <a:extLst>
              <a:ext uri="{FF2B5EF4-FFF2-40B4-BE49-F238E27FC236}">
                <a16:creationId xmlns:a16="http://schemas.microsoft.com/office/drawing/2014/main" id="{28BC07B3-289A-4CE2-9EA9-000373D0F25F}"/>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6DE1E239-D188-46DB-9419-9296D434C8C7}"/>
              </a:ext>
            </a:extLst>
          </p:cNvPr>
          <p:cNvPicPr>
            <a:picLocks noChangeAspect="1"/>
          </p:cNvPicPr>
          <p:nvPr/>
        </p:nvPicPr>
        <p:blipFill>
          <a:blip r:embed="rId4"/>
          <a:stretch>
            <a:fillRect/>
          </a:stretch>
        </p:blipFill>
        <p:spPr>
          <a:xfrm>
            <a:off x="57869" y="4400850"/>
            <a:ext cx="973490" cy="742650"/>
          </a:xfrm>
          <a:prstGeom prst="rect">
            <a:avLst/>
          </a:prstGeom>
        </p:spPr>
      </p:pic>
      <p:sp>
        <p:nvSpPr>
          <p:cNvPr id="2" name="Rectangle 1">
            <a:extLst>
              <a:ext uri="{FF2B5EF4-FFF2-40B4-BE49-F238E27FC236}">
                <a16:creationId xmlns:a16="http://schemas.microsoft.com/office/drawing/2014/main" id="{54D064FF-3898-4F62-A1CB-F9BF8AB9D7A7}"/>
              </a:ext>
            </a:extLst>
          </p:cNvPr>
          <p:cNvSpPr/>
          <p:nvPr/>
        </p:nvSpPr>
        <p:spPr>
          <a:xfrm>
            <a:off x="57869" y="2958765"/>
            <a:ext cx="2695379" cy="1025922"/>
          </a:xfrm>
          <a:prstGeom prst="rect">
            <a:avLst/>
          </a:prstGeom>
        </p:spPr>
        <p:txBody>
          <a:bodyPr wrap="square">
            <a:spAutoFit/>
          </a:bodyPr>
          <a:lstStyle/>
          <a:p>
            <a:pPr marL="190500" indent="-190500">
              <a:lnSpc>
                <a:spcPct val="90000"/>
              </a:lnSpc>
              <a:spcBef>
                <a:spcPts val="375"/>
              </a:spcBef>
              <a:buClr>
                <a:schemeClr val="lt1"/>
              </a:buClr>
              <a:buSzPts val="1800"/>
              <a:buFont typeface="Calibri"/>
              <a:buChar char="-"/>
            </a:pPr>
            <a:r>
              <a:rPr lang="en-CA" sz="2000" dirty="0">
                <a:solidFill>
                  <a:schemeClr val="accent4">
                    <a:lumMod val="20000"/>
                    <a:lumOff val="80000"/>
                  </a:schemeClr>
                </a:solidFill>
                <a:latin typeface="Calibri Light" panose="020F0302020204030204" pitchFamily="34" charset="0"/>
                <a:ea typeface="Calibri"/>
                <a:cs typeface="Calibri Light" panose="020F0302020204030204" pitchFamily="34" charset="0"/>
                <a:sym typeface="Calibri"/>
              </a:rPr>
              <a:t>Study the past</a:t>
            </a:r>
          </a:p>
          <a:p>
            <a:pPr marL="190500" indent="-190500">
              <a:lnSpc>
                <a:spcPct val="90000"/>
              </a:lnSpc>
              <a:spcBef>
                <a:spcPts val="375"/>
              </a:spcBef>
              <a:buClr>
                <a:schemeClr val="lt1"/>
              </a:buClr>
              <a:buSzPts val="1800"/>
              <a:buFont typeface="Calibri"/>
              <a:buChar char="-"/>
            </a:pPr>
            <a:r>
              <a:rPr lang="en-CA" sz="2000" dirty="0">
                <a:solidFill>
                  <a:schemeClr val="accent4">
                    <a:lumMod val="20000"/>
                    <a:lumOff val="80000"/>
                  </a:schemeClr>
                </a:solidFill>
                <a:latin typeface="Calibri Light" panose="020F0302020204030204" pitchFamily="34" charset="0"/>
                <a:ea typeface="Calibri"/>
                <a:cs typeface="Calibri Light" panose="020F0302020204030204" pitchFamily="34" charset="0"/>
                <a:sym typeface="Calibri"/>
              </a:rPr>
              <a:t>Understand the cause</a:t>
            </a:r>
          </a:p>
          <a:p>
            <a:pPr marL="190500" indent="-190500">
              <a:lnSpc>
                <a:spcPct val="90000"/>
              </a:lnSpc>
              <a:spcBef>
                <a:spcPts val="375"/>
              </a:spcBef>
              <a:buClr>
                <a:schemeClr val="lt1"/>
              </a:buClr>
              <a:buSzPts val="1800"/>
              <a:buFont typeface="Calibri"/>
              <a:buChar char="-"/>
            </a:pPr>
            <a:r>
              <a:rPr lang="en-CA" sz="2000" dirty="0">
                <a:solidFill>
                  <a:schemeClr val="accent4">
                    <a:lumMod val="20000"/>
                    <a:lumOff val="80000"/>
                  </a:schemeClr>
                </a:solidFill>
                <a:latin typeface="Calibri Light" panose="020F0302020204030204" pitchFamily="34" charset="0"/>
                <a:ea typeface="Calibri"/>
                <a:cs typeface="Calibri Light" panose="020F0302020204030204" pitchFamily="34" charset="0"/>
                <a:sym typeface="Calibri"/>
              </a:rPr>
              <a:t>Forecast the future</a:t>
            </a:r>
            <a:endParaRPr lang="en-CA" sz="2000" dirty="0">
              <a:solidFill>
                <a:schemeClr val="accent4">
                  <a:lumMod val="20000"/>
                  <a:lumOff val="80000"/>
                </a:schemeClr>
              </a:solidFill>
              <a:latin typeface="Calibri Light" panose="020F0302020204030204" pitchFamily="34" charset="0"/>
              <a:cs typeface="Calibri Light" panose="020F0302020204030204" pitchFamily="34" charset="0"/>
            </a:endParaRPr>
          </a:p>
        </p:txBody>
      </p:sp>
      <p:sp>
        <p:nvSpPr>
          <p:cNvPr id="11" name="TextBox 10">
            <a:extLst>
              <a:ext uri="{FF2B5EF4-FFF2-40B4-BE49-F238E27FC236}">
                <a16:creationId xmlns:a16="http://schemas.microsoft.com/office/drawing/2014/main" id="{865E4D92-E623-4B18-ACBD-8D0DD35AFD0D}"/>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pic>
        <p:nvPicPr>
          <p:cNvPr id="284" name="Google Shape;284;p46"/>
          <p:cNvPicPr preferRelativeResize="0"/>
          <p:nvPr/>
        </p:nvPicPr>
        <p:blipFill rotWithShape="1">
          <a:blip r:embed="rId3">
            <a:alphaModFix/>
          </a:blip>
          <a:srcRect/>
          <a:stretch/>
        </p:blipFill>
        <p:spPr>
          <a:xfrm>
            <a:off x="131265" y="720247"/>
            <a:ext cx="3297734" cy="3297734"/>
          </a:xfrm>
          <a:prstGeom prst="rect">
            <a:avLst/>
          </a:prstGeom>
          <a:noFill/>
          <a:ln w="9525" cap="flat" cmpd="sng">
            <a:solidFill>
              <a:srgbClr val="757070"/>
            </a:solidFill>
            <a:prstDash val="solid"/>
            <a:round/>
            <a:headEnd type="none" w="sm" len="sm"/>
            <a:tailEnd type="none" w="sm" len="sm"/>
          </a:ln>
        </p:spPr>
      </p:pic>
      <p:pic>
        <p:nvPicPr>
          <p:cNvPr id="285" name="Google Shape;285;p46"/>
          <p:cNvPicPr preferRelativeResize="0"/>
          <p:nvPr/>
        </p:nvPicPr>
        <p:blipFill rotWithShape="1">
          <a:blip r:embed="rId4">
            <a:alphaModFix/>
          </a:blip>
          <a:srcRect/>
          <a:stretch/>
        </p:blipFill>
        <p:spPr>
          <a:xfrm>
            <a:off x="3428999" y="720246"/>
            <a:ext cx="3297735" cy="3297735"/>
          </a:xfrm>
          <a:prstGeom prst="rect">
            <a:avLst/>
          </a:prstGeom>
          <a:noFill/>
          <a:ln w="9525" cap="flat" cmpd="sng">
            <a:solidFill>
              <a:srgbClr val="757070"/>
            </a:solidFill>
            <a:prstDash val="solid"/>
            <a:round/>
            <a:headEnd type="none" w="sm" len="sm"/>
            <a:tailEnd type="none" w="sm" len="sm"/>
          </a:ln>
        </p:spPr>
      </p:pic>
      <p:sp>
        <p:nvSpPr>
          <p:cNvPr id="286" name="Google Shape;286;p46"/>
          <p:cNvSpPr txBox="1"/>
          <p:nvPr/>
        </p:nvSpPr>
        <p:spPr>
          <a:xfrm>
            <a:off x="57869" y="4063626"/>
            <a:ext cx="4095675" cy="207675"/>
          </a:xfrm>
          <a:prstGeom prst="rect">
            <a:avLst/>
          </a:prstGeom>
          <a:noFill/>
          <a:ln>
            <a:noFill/>
          </a:ln>
        </p:spPr>
        <p:txBody>
          <a:bodyPr spcFirstLastPara="1" wrap="square" lIns="51431" tIns="25706" rIns="51431" bIns="25706" anchor="t" anchorCtr="0">
            <a:noAutofit/>
          </a:bodyPr>
          <a:lstStyle/>
          <a:p>
            <a:r>
              <a:rPr lang="en-GB" sz="1050" dirty="0">
                <a:solidFill>
                  <a:schemeClr val="dk1"/>
                </a:solidFill>
                <a:latin typeface="Calibri"/>
                <a:ea typeface="Calibri"/>
                <a:cs typeface="Calibri"/>
                <a:sym typeface="Calibri"/>
              </a:rPr>
              <a:t>Landsat satellite images courtesy of U.S. Geological Survey</a:t>
            </a:r>
            <a:endParaRPr sz="825" dirty="0"/>
          </a:p>
        </p:txBody>
      </p:sp>
      <p:sp>
        <p:nvSpPr>
          <p:cNvPr id="287" name="Google Shape;287;p46"/>
          <p:cNvSpPr txBox="1"/>
          <p:nvPr/>
        </p:nvSpPr>
        <p:spPr>
          <a:xfrm>
            <a:off x="1192591" y="249832"/>
            <a:ext cx="1175081" cy="363561"/>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April 1986</a:t>
            </a:r>
            <a:endParaRPr sz="825" dirty="0"/>
          </a:p>
        </p:txBody>
      </p:sp>
      <p:sp>
        <p:nvSpPr>
          <p:cNvPr id="288" name="Google Shape;288;p46"/>
          <p:cNvSpPr txBox="1"/>
          <p:nvPr/>
        </p:nvSpPr>
        <p:spPr>
          <a:xfrm>
            <a:off x="4490330" y="249832"/>
            <a:ext cx="1175081" cy="363561"/>
          </a:xfrm>
          <a:prstGeom prst="rect">
            <a:avLst/>
          </a:prstGeom>
          <a:noFill/>
          <a:ln>
            <a:noFill/>
          </a:ln>
        </p:spPr>
        <p:txBody>
          <a:bodyPr spcFirstLastPara="1" wrap="square" lIns="51431" tIns="25706" rIns="51431" bIns="25706" anchor="t" anchorCtr="0">
            <a:noAutofit/>
          </a:bodyPr>
          <a:lstStyle/>
          <a:p>
            <a:r>
              <a:rPr lang="en-GB" sz="2025">
                <a:solidFill>
                  <a:schemeClr val="dk1"/>
                </a:solidFill>
                <a:latin typeface="Calibri"/>
                <a:ea typeface="Calibri"/>
                <a:cs typeface="Calibri"/>
                <a:sym typeface="Calibri"/>
              </a:rPr>
              <a:t>April 2018</a:t>
            </a:r>
            <a:endParaRPr sz="825"/>
          </a:p>
        </p:txBody>
      </p:sp>
      <p:sp>
        <p:nvSpPr>
          <p:cNvPr id="7" name="Rectangle 6">
            <a:extLst>
              <a:ext uri="{FF2B5EF4-FFF2-40B4-BE49-F238E27FC236}">
                <a16:creationId xmlns:a16="http://schemas.microsoft.com/office/drawing/2014/main" id="{3A25EBD7-A1E3-4C0A-B2E0-239FB54D7023}"/>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8FF8E197-692A-4333-AFEA-86182A6A7571}"/>
              </a:ext>
            </a:extLst>
          </p:cNvPr>
          <p:cNvPicPr>
            <a:picLocks noChangeAspect="1"/>
          </p:cNvPicPr>
          <p:nvPr/>
        </p:nvPicPr>
        <p:blipFill>
          <a:blip r:embed="rId5"/>
          <a:stretch>
            <a:fillRect/>
          </a:stretch>
        </p:blipFill>
        <p:spPr>
          <a:xfrm>
            <a:off x="57869" y="4400850"/>
            <a:ext cx="973490" cy="742650"/>
          </a:xfrm>
          <a:prstGeom prst="rect">
            <a:avLst/>
          </a:prstGeom>
        </p:spPr>
      </p:pic>
      <p:sp>
        <p:nvSpPr>
          <p:cNvPr id="10" name="TextBox 9">
            <a:extLst>
              <a:ext uri="{FF2B5EF4-FFF2-40B4-BE49-F238E27FC236}">
                <a16:creationId xmlns:a16="http://schemas.microsoft.com/office/drawing/2014/main" id="{F3770B8B-843F-463C-8B42-A4B93588CEA3}"/>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7"/>
          <p:cNvSpPr/>
          <p:nvPr/>
        </p:nvSpPr>
        <p:spPr>
          <a:xfrm>
            <a:off x="150348" y="881519"/>
            <a:ext cx="6494107" cy="3377844"/>
          </a:xfrm>
          <a:prstGeom prst="rect">
            <a:avLst/>
          </a:prstGeom>
          <a:noFill/>
          <a:ln>
            <a:noFill/>
          </a:ln>
        </p:spPr>
        <p:txBody>
          <a:bodyPr spcFirstLastPara="1" wrap="square" lIns="51431" tIns="25706" rIns="51431" bIns="25706" anchor="t" anchorCtr="0">
            <a:noAutofit/>
          </a:bodyPr>
          <a:lstStyle/>
          <a:p>
            <a:pPr marL="4762">
              <a:buClr>
                <a:schemeClr val="dk1"/>
              </a:buClr>
              <a:buSzPts val="3300"/>
            </a:pPr>
            <a:r>
              <a:rPr lang="en-GB" sz="2800" dirty="0">
                <a:solidFill>
                  <a:schemeClr val="dk1"/>
                </a:solidFill>
                <a:latin typeface="Calibri Light" panose="020F0302020204030204" pitchFamily="34" charset="0"/>
                <a:ea typeface="Calibri"/>
                <a:cs typeface="Calibri Light" panose="020F0302020204030204" pitchFamily="34" charset="0"/>
                <a:sym typeface="Calibri"/>
              </a:rPr>
              <a:t>1. Describe what you see</a:t>
            </a:r>
            <a:endParaRPr sz="2800" dirty="0">
              <a:latin typeface="Calibri Light" panose="020F0302020204030204" pitchFamily="34" charset="0"/>
              <a:cs typeface="Calibri Light" panose="020F0302020204030204" pitchFamily="34" charset="0"/>
            </a:endParaRPr>
          </a:p>
          <a:p>
            <a:endParaRPr sz="2800" dirty="0">
              <a:solidFill>
                <a:schemeClr val="dk1"/>
              </a:solidFill>
              <a:latin typeface="Calibri Light" panose="020F0302020204030204" pitchFamily="34" charset="0"/>
              <a:ea typeface="Calibri"/>
              <a:cs typeface="Calibri Light" panose="020F0302020204030204" pitchFamily="34" charset="0"/>
              <a:sym typeface="Calibri"/>
            </a:endParaRPr>
          </a:p>
          <a:p>
            <a:r>
              <a:rPr lang="en-GB" sz="2800" dirty="0">
                <a:solidFill>
                  <a:schemeClr val="dk1"/>
                </a:solidFill>
                <a:latin typeface="Calibri Light" panose="020F0302020204030204" pitchFamily="34" charset="0"/>
                <a:ea typeface="Calibri"/>
                <a:cs typeface="Calibri Light" panose="020F0302020204030204" pitchFamily="34" charset="0"/>
                <a:sym typeface="Calibri"/>
              </a:rPr>
              <a:t>2. What are the differences between the images?</a:t>
            </a:r>
            <a:endParaRPr sz="2800" dirty="0">
              <a:latin typeface="Calibri Light" panose="020F0302020204030204" pitchFamily="34" charset="0"/>
              <a:cs typeface="Calibri Light" panose="020F0302020204030204" pitchFamily="34" charset="0"/>
            </a:endParaRPr>
          </a:p>
          <a:p>
            <a:endParaRPr sz="2800" dirty="0">
              <a:solidFill>
                <a:schemeClr val="dk1"/>
              </a:solidFill>
              <a:latin typeface="Calibri Light" panose="020F0302020204030204" pitchFamily="34" charset="0"/>
              <a:ea typeface="Calibri"/>
              <a:cs typeface="Calibri Light" panose="020F0302020204030204" pitchFamily="34" charset="0"/>
              <a:sym typeface="Calibri"/>
            </a:endParaRPr>
          </a:p>
          <a:p>
            <a:r>
              <a:rPr lang="en-GB" sz="2800" dirty="0">
                <a:solidFill>
                  <a:schemeClr val="dk1"/>
                </a:solidFill>
                <a:latin typeface="Calibri Light" panose="020F0302020204030204" pitchFamily="34" charset="0"/>
                <a:ea typeface="Calibri"/>
                <a:cs typeface="Calibri Light" panose="020F0302020204030204" pitchFamily="34" charset="0"/>
                <a:sym typeface="Calibri"/>
              </a:rPr>
              <a:t>3. What caused this/what does this tell us/why is this important?</a:t>
            </a:r>
            <a:endParaRPr sz="2800" dirty="0">
              <a:latin typeface="Calibri Light" panose="020F0302020204030204" pitchFamily="34" charset="0"/>
              <a:cs typeface="Calibri Light" panose="020F0302020204030204" pitchFamily="34" charset="0"/>
            </a:endParaRPr>
          </a:p>
        </p:txBody>
      </p:sp>
      <p:sp>
        <p:nvSpPr>
          <p:cNvPr id="3" name="Rectangle 2">
            <a:extLst>
              <a:ext uri="{FF2B5EF4-FFF2-40B4-BE49-F238E27FC236}">
                <a16:creationId xmlns:a16="http://schemas.microsoft.com/office/drawing/2014/main" id="{61A6FC6F-E252-4A6F-82E6-FB7827DB3023}"/>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4" name="Picture 3">
            <a:extLst>
              <a:ext uri="{FF2B5EF4-FFF2-40B4-BE49-F238E27FC236}">
                <a16:creationId xmlns:a16="http://schemas.microsoft.com/office/drawing/2014/main" id="{AEBDAEB1-104B-4B83-B9EB-4F09192C27D2}"/>
              </a:ext>
            </a:extLst>
          </p:cNvPr>
          <p:cNvPicPr>
            <a:picLocks noChangeAspect="1"/>
          </p:cNvPicPr>
          <p:nvPr/>
        </p:nvPicPr>
        <p:blipFill>
          <a:blip r:embed="rId3"/>
          <a:stretch>
            <a:fillRect/>
          </a:stretch>
        </p:blipFill>
        <p:spPr>
          <a:xfrm>
            <a:off x="57869" y="4400850"/>
            <a:ext cx="973490" cy="742650"/>
          </a:xfrm>
          <a:prstGeom prst="rect">
            <a:avLst/>
          </a:prstGeom>
        </p:spPr>
      </p:pic>
      <p:sp>
        <p:nvSpPr>
          <p:cNvPr id="5" name="TextBox 4">
            <a:extLst>
              <a:ext uri="{FF2B5EF4-FFF2-40B4-BE49-F238E27FC236}">
                <a16:creationId xmlns:a16="http://schemas.microsoft.com/office/drawing/2014/main" id="{943BB0CB-02EA-40AC-B5DA-4B4A8567FBC0}"/>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
        <p:nvSpPr>
          <p:cNvPr id="6" name="TextBox 5">
            <a:extLst>
              <a:ext uri="{FF2B5EF4-FFF2-40B4-BE49-F238E27FC236}">
                <a16:creationId xmlns:a16="http://schemas.microsoft.com/office/drawing/2014/main" id="{E42FE24D-9263-4AE5-8068-DB43ECBD5482}"/>
              </a:ext>
            </a:extLst>
          </p:cNvPr>
          <p:cNvSpPr txBox="1"/>
          <p:nvPr/>
        </p:nvSpPr>
        <p:spPr>
          <a:xfrm>
            <a:off x="150348" y="155257"/>
            <a:ext cx="3116559" cy="584775"/>
          </a:xfrm>
          <a:prstGeom prst="rect">
            <a:avLst/>
          </a:prstGeom>
          <a:noFill/>
        </p:spPr>
        <p:txBody>
          <a:bodyPr wrap="none" rtlCol="0">
            <a:spAutoFit/>
          </a:bodyPr>
          <a:lstStyle/>
          <a:p>
            <a:r>
              <a:rPr lang="en-CA" sz="3200" u="sng" dirty="0">
                <a:latin typeface="Calibri" panose="020F0502020204030204" pitchFamily="34" charset="0"/>
                <a:cs typeface="Calibri" panose="020F0502020204030204" pitchFamily="34" charset="0"/>
              </a:rPr>
              <a:t>IN YOUR GROUPS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p48"/>
          <p:cNvPicPr preferRelativeResize="0"/>
          <p:nvPr/>
        </p:nvPicPr>
        <p:blipFill rotWithShape="1">
          <a:blip r:embed="rId3">
            <a:alphaModFix/>
          </a:blip>
          <a:srcRect/>
          <a:stretch/>
        </p:blipFill>
        <p:spPr>
          <a:xfrm>
            <a:off x="2297555" y="1600088"/>
            <a:ext cx="2262890" cy="2262890"/>
          </a:xfrm>
          <a:prstGeom prst="rect">
            <a:avLst/>
          </a:prstGeom>
          <a:noFill/>
          <a:ln>
            <a:noFill/>
          </a:ln>
        </p:spPr>
      </p:pic>
      <p:pic>
        <p:nvPicPr>
          <p:cNvPr id="301" name="Google Shape;301;p48"/>
          <p:cNvPicPr preferRelativeResize="0"/>
          <p:nvPr/>
        </p:nvPicPr>
        <p:blipFill rotWithShape="1">
          <a:blip r:embed="rId4">
            <a:alphaModFix/>
          </a:blip>
          <a:srcRect/>
          <a:stretch/>
        </p:blipFill>
        <p:spPr>
          <a:xfrm>
            <a:off x="4595110" y="1600088"/>
            <a:ext cx="2262890" cy="2262890"/>
          </a:xfrm>
          <a:prstGeom prst="rect">
            <a:avLst/>
          </a:prstGeom>
          <a:noFill/>
          <a:ln>
            <a:noFill/>
          </a:ln>
        </p:spPr>
      </p:pic>
      <p:pic>
        <p:nvPicPr>
          <p:cNvPr id="302" name="Google Shape;302;p48"/>
          <p:cNvPicPr preferRelativeResize="0"/>
          <p:nvPr/>
        </p:nvPicPr>
        <p:blipFill rotWithShape="1">
          <a:blip r:embed="rId5">
            <a:alphaModFix/>
          </a:blip>
          <a:srcRect/>
          <a:stretch/>
        </p:blipFill>
        <p:spPr>
          <a:xfrm>
            <a:off x="0" y="1600088"/>
            <a:ext cx="2262890" cy="2262890"/>
          </a:xfrm>
          <a:prstGeom prst="rect">
            <a:avLst/>
          </a:prstGeom>
          <a:noFill/>
          <a:ln>
            <a:noFill/>
          </a:ln>
        </p:spPr>
      </p:pic>
      <p:sp>
        <p:nvSpPr>
          <p:cNvPr id="303" name="Google Shape;303;p48"/>
          <p:cNvSpPr txBox="1"/>
          <p:nvPr/>
        </p:nvSpPr>
        <p:spPr>
          <a:xfrm>
            <a:off x="547060" y="1236527"/>
            <a:ext cx="1168770" cy="363561"/>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June 1984</a:t>
            </a:r>
            <a:endParaRPr sz="825" dirty="0"/>
          </a:p>
        </p:txBody>
      </p:sp>
      <p:sp>
        <p:nvSpPr>
          <p:cNvPr id="304" name="Google Shape;304;p48"/>
          <p:cNvSpPr txBox="1"/>
          <p:nvPr/>
        </p:nvSpPr>
        <p:spPr>
          <a:xfrm>
            <a:off x="2890151" y="1236526"/>
            <a:ext cx="1077699" cy="363561"/>
          </a:xfrm>
          <a:prstGeom prst="rect">
            <a:avLst/>
          </a:prstGeom>
          <a:noFill/>
          <a:ln>
            <a:noFill/>
          </a:ln>
        </p:spPr>
        <p:txBody>
          <a:bodyPr spcFirstLastPara="1" wrap="square" lIns="51431" tIns="25706" rIns="51431" bIns="25706" anchor="t" anchorCtr="0">
            <a:noAutofit/>
          </a:bodyPr>
          <a:lstStyle/>
          <a:p>
            <a:r>
              <a:rPr lang="en-GB" sz="2025">
                <a:solidFill>
                  <a:schemeClr val="dk1"/>
                </a:solidFill>
                <a:latin typeface="Calibri"/>
                <a:ea typeface="Calibri"/>
                <a:cs typeface="Calibri"/>
                <a:sym typeface="Calibri"/>
              </a:rPr>
              <a:t>July 2000</a:t>
            </a:r>
            <a:endParaRPr sz="825"/>
          </a:p>
        </p:txBody>
      </p:sp>
      <p:sp>
        <p:nvSpPr>
          <p:cNvPr id="305" name="Google Shape;305;p48"/>
          <p:cNvSpPr txBox="1"/>
          <p:nvPr/>
        </p:nvSpPr>
        <p:spPr>
          <a:xfrm>
            <a:off x="5187706" y="1236526"/>
            <a:ext cx="1077699" cy="363561"/>
          </a:xfrm>
          <a:prstGeom prst="rect">
            <a:avLst/>
          </a:prstGeom>
          <a:noFill/>
          <a:ln>
            <a:noFill/>
          </a:ln>
        </p:spPr>
        <p:txBody>
          <a:bodyPr spcFirstLastPara="1" wrap="square" lIns="51431" tIns="25706" rIns="51431" bIns="25706" anchor="t" anchorCtr="0">
            <a:noAutofit/>
          </a:bodyPr>
          <a:lstStyle/>
          <a:p>
            <a:r>
              <a:rPr lang="en-GB" sz="2025">
                <a:solidFill>
                  <a:schemeClr val="dk1"/>
                </a:solidFill>
                <a:latin typeface="Calibri"/>
                <a:ea typeface="Calibri"/>
                <a:cs typeface="Calibri"/>
                <a:sym typeface="Calibri"/>
              </a:rPr>
              <a:t>July 2018</a:t>
            </a:r>
            <a:endParaRPr sz="825"/>
          </a:p>
        </p:txBody>
      </p:sp>
      <p:sp>
        <p:nvSpPr>
          <p:cNvPr id="306" name="Google Shape;306;p48"/>
          <p:cNvSpPr txBox="1"/>
          <p:nvPr/>
        </p:nvSpPr>
        <p:spPr>
          <a:xfrm>
            <a:off x="67810" y="88526"/>
            <a:ext cx="1753966" cy="675185"/>
          </a:xfrm>
          <a:prstGeom prst="rect">
            <a:avLst/>
          </a:prstGeom>
          <a:noFill/>
          <a:ln>
            <a:noFill/>
          </a:ln>
        </p:spPr>
        <p:txBody>
          <a:bodyPr spcFirstLastPara="1" wrap="square" lIns="51431" tIns="25706" rIns="51431" bIns="25706" anchor="t" anchorCtr="0">
            <a:noAutofit/>
          </a:bodyPr>
          <a:lstStyle/>
          <a:p>
            <a:r>
              <a:rPr lang="en-GB" sz="4050" dirty="0">
                <a:solidFill>
                  <a:schemeClr val="dk1"/>
                </a:solidFill>
                <a:latin typeface="Calibri"/>
                <a:ea typeface="Calibri"/>
                <a:cs typeface="Calibri"/>
                <a:sym typeface="Calibri"/>
              </a:rPr>
              <a:t>Scene A</a:t>
            </a:r>
            <a:endParaRPr sz="825" dirty="0"/>
          </a:p>
        </p:txBody>
      </p:sp>
      <p:sp>
        <p:nvSpPr>
          <p:cNvPr id="9" name="Rectangle 8">
            <a:extLst>
              <a:ext uri="{FF2B5EF4-FFF2-40B4-BE49-F238E27FC236}">
                <a16:creationId xmlns:a16="http://schemas.microsoft.com/office/drawing/2014/main" id="{1C35454B-CF83-4E16-9D8B-87D265D8864E}"/>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1" name="Picture 10">
            <a:extLst>
              <a:ext uri="{FF2B5EF4-FFF2-40B4-BE49-F238E27FC236}">
                <a16:creationId xmlns:a16="http://schemas.microsoft.com/office/drawing/2014/main" id="{DBEFF0A9-582C-4986-868E-60F04C0CE2B7}"/>
              </a:ext>
            </a:extLst>
          </p:cNvPr>
          <p:cNvPicPr>
            <a:picLocks noChangeAspect="1"/>
          </p:cNvPicPr>
          <p:nvPr/>
        </p:nvPicPr>
        <p:blipFill>
          <a:blip r:embed="rId6"/>
          <a:stretch>
            <a:fillRect/>
          </a:stretch>
        </p:blipFill>
        <p:spPr>
          <a:xfrm>
            <a:off x="57869" y="4400850"/>
            <a:ext cx="973490" cy="742650"/>
          </a:xfrm>
          <a:prstGeom prst="rect">
            <a:avLst/>
          </a:prstGeom>
        </p:spPr>
      </p:pic>
      <p:sp>
        <p:nvSpPr>
          <p:cNvPr id="12" name="TextBox 11">
            <a:extLst>
              <a:ext uri="{FF2B5EF4-FFF2-40B4-BE49-F238E27FC236}">
                <a16:creationId xmlns:a16="http://schemas.microsoft.com/office/drawing/2014/main" id="{6BEDD4DF-BC31-40A6-8234-20235BE079C0}"/>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9"/>
          <p:cNvSpPr txBox="1"/>
          <p:nvPr/>
        </p:nvSpPr>
        <p:spPr>
          <a:xfrm>
            <a:off x="67810" y="127715"/>
            <a:ext cx="1738637" cy="675185"/>
          </a:xfrm>
          <a:prstGeom prst="rect">
            <a:avLst/>
          </a:prstGeom>
          <a:noFill/>
          <a:ln>
            <a:noFill/>
          </a:ln>
        </p:spPr>
        <p:txBody>
          <a:bodyPr spcFirstLastPara="1" wrap="square" lIns="51431" tIns="25706" rIns="51431" bIns="25706" anchor="t" anchorCtr="0">
            <a:noAutofit/>
          </a:bodyPr>
          <a:lstStyle/>
          <a:p>
            <a:r>
              <a:rPr lang="en-GB" sz="4050">
                <a:solidFill>
                  <a:schemeClr val="dk1"/>
                </a:solidFill>
                <a:latin typeface="Calibri"/>
                <a:ea typeface="Calibri"/>
                <a:cs typeface="Calibri"/>
                <a:sym typeface="Calibri"/>
              </a:rPr>
              <a:t>Scene B</a:t>
            </a:r>
            <a:endParaRPr sz="825"/>
          </a:p>
        </p:txBody>
      </p:sp>
      <p:pic>
        <p:nvPicPr>
          <p:cNvPr id="313" name="Google Shape;313;p49"/>
          <p:cNvPicPr preferRelativeResize="0"/>
          <p:nvPr/>
        </p:nvPicPr>
        <p:blipFill rotWithShape="1">
          <a:blip r:embed="rId3">
            <a:alphaModFix/>
          </a:blip>
          <a:srcRect/>
          <a:stretch/>
        </p:blipFill>
        <p:spPr>
          <a:xfrm>
            <a:off x="256968" y="1262045"/>
            <a:ext cx="3098958" cy="3098958"/>
          </a:xfrm>
          <a:prstGeom prst="rect">
            <a:avLst/>
          </a:prstGeom>
          <a:noFill/>
          <a:ln>
            <a:noFill/>
          </a:ln>
        </p:spPr>
      </p:pic>
      <p:pic>
        <p:nvPicPr>
          <p:cNvPr id="314" name="Google Shape;314;p49"/>
          <p:cNvPicPr preferRelativeResize="0"/>
          <p:nvPr/>
        </p:nvPicPr>
        <p:blipFill rotWithShape="1">
          <a:blip r:embed="rId4">
            <a:alphaModFix/>
          </a:blip>
          <a:srcRect/>
          <a:stretch/>
        </p:blipFill>
        <p:spPr>
          <a:xfrm>
            <a:off x="3640230" y="1257871"/>
            <a:ext cx="3098958" cy="3098958"/>
          </a:xfrm>
          <a:prstGeom prst="rect">
            <a:avLst/>
          </a:prstGeom>
          <a:noFill/>
          <a:ln>
            <a:noFill/>
          </a:ln>
        </p:spPr>
      </p:pic>
      <p:sp>
        <p:nvSpPr>
          <p:cNvPr id="315" name="Google Shape;315;p49"/>
          <p:cNvSpPr txBox="1"/>
          <p:nvPr/>
        </p:nvSpPr>
        <p:spPr>
          <a:xfrm>
            <a:off x="963316" y="850692"/>
            <a:ext cx="1409954" cy="363561"/>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August 1990</a:t>
            </a:r>
            <a:endParaRPr sz="825" dirty="0"/>
          </a:p>
        </p:txBody>
      </p:sp>
      <p:sp>
        <p:nvSpPr>
          <p:cNvPr id="316" name="Google Shape;316;p49"/>
          <p:cNvSpPr txBox="1"/>
          <p:nvPr/>
        </p:nvSpPr>
        <p:spPr>
          <a:xfrm>
            <a:off x="4484732" y="854463"/>
            <a:ext cx="1409954" cy="363561"/>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August 2015</a:t>
            </a:r>
            <a:endParaRPr sz="825" dirty="0"/>
          </a:p>
        </p:txBody>
      </p:sp>
      <p:sp>
        <p:nvSpPr>
          <p:cNvPr id="7" name="Rectangle 6">
            <a:extLst>
              <a:ext uri="{FF2B5EF4-FFF2-40B4-BE49-F238E27FC236}">
                <a16:creationId xmlns:a16="http://schemas.microsoft.com/office/drawing/2014/main" id="{4CB4B318-619E-4EEE-8416-5D1193FC8239}"/>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2F8AF5DD-1338-4DFD-A271-DFD03168A632}"/>
              </a:ext>
            </a:extLst>
          </p:cNvPr>
          <p:cNvPicPr>
            <a:picLocks noChangeAspect="1"/>
          </p:cNvPicPr>
          <p:nvPr/>
        </p:nvPicPr>
        <p:blipFill>
          <a:blip r:embed="rId5"/>
          <a:stretch>
            <a:fillRect/>
          </a:stretch>
        </p:blipFill>
        <p:spPr>
          <a:xfrm>
            <a:off x="57869" y="4400850"/>
            <a:ext cx="973490" cy="742650"/>
          </a:xfrm>
          <a:prstGeom prst="rect">
            <a:avLst/>
          </a:prstGeom>
        </p:spPr>
      </p:pic>
      <p:sp>
        <p:nvSpPr>
          <p:cNvPr id="10" name="TextBox 9">
            <a:extLst>
              <a:ext uri="{FF2B5EF4-FFF2-40B4-BE49-F238E27FC236}">
                <a16:creationId xmlns:a16="http://schemas.microsoft.com/office/drawing/2014/main" id="{EE533FC6-AE2B-4AF1-963A-5A0DBEFE0184}"/>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0"/>
          <p:cNvSpPr txBox="1"/>
          <p:nvPr/>
        </p:nvSpPr>
        <p:spPr>
          <a:xfrm>
            <a:off x="67810" y="75470"/>
            <a:ext cx="1738637" cy="675185"/>
          </a:xfrm>
          <a:prstGeom prst="rect">
            <a:avLst/>
          </a:prstGeom>
          <a:noFill/>
          <a:ln>
            <a:noFill/>
          </a:ln>
        </p:spPr>
        <p:txBody>
          <a:bodyPr spcFirstLastPara="1" wrap="square" lIns="51431" tIns="25706" rIns="51431" bIns="25706" anchor="t" anchorCtr="0">
            <a:noAutofit/>
          </a:bodyPr>
          <a:lstStyle/>
          <a:p>
            <a:r>
              <a:rPr lang="en-GB" sz="4050">
                <a:solidFill>
                  <a:schemeClr val="dk1"/>
                </a:solidFill>
                <a:latin typeface="Calibri"/>
                <a:ea typeface="Calibri"/>
                <a:cs typeface="Calibri"/>
                <a:sym typeface="Calibri"/>
              </a:rPr>
              <a:t>Scene C</a:t>
            </a:r>
            <a:endParaRPr sz="825"/>
          </a:p>
        </p:txBody>
      </p:sp>
      <p:pic>
        <p:nvPicPr>
          <p:cNvPr id="323" name="Google Shape;323;p50"/>
          <p:cNvPicPr preferRelativeResize="0"/>
          <p:nvPr/>
        </p:nvPicPr>
        <p:blipFill rotWithShape="1">
          <a:blip r:embed="rId3">
            <a:alphaModFix/>
          </a:blip>
          <a:srcRect/>
          <a:stretch/>
        </p:blipFill>
        <p:spPr>
          <a:xfrm>
            <a:off x="104503" y="1199540"/>
            <a:ext cx="3142351" cy="3138633"/>
          </a:xfrm>
          <a:prstGeom prst="rect">
            <a:avLst/>
          </a:prstGeom>
          <a:noFill/>
          <a:ln>
            <a:noFill/>
          </a:ln>
        </p:spPr>
      </p:pic>
      <p:pic>
        <p:nvPicPr>
          <p:cNvPr id="324" name="Google Shape;324;p50"/>
          <p:cNvPicPr preferRelativeResize="0"/>
          <p:nvPr/>
        </p:nvPicPr>
        <p:blipFill rotWithShape="1">
          <a:blip r:embed="rId4">
            <a:alphaModFix/>
          </a:blip>
          <a:srcRect/>
          <a:stretch/>
        </p:blipFill>
        <p:spPr>
          <a:xfrm>
            <a:off x="3611148" y="1199540"/>
            <a:ext cx="3142351" cy="3138633"/>
          </a:xfrm>
          <a:prstGeom prst="rect">
            <a:avLst/>
          </a:prstGeom>
          <a:noFill/>
          <a:ln>
            <a:noFill/>
          </a:ln>
        </p:spPr>
      </p:pic>
      <p:sp>
        <p:nvSpPr>
          <p:cNvPr id="325" name="Google Shape;325;p50"/>
          <p:cNvSpPr txBox="1"/>
          <p:nvPr/>
        </p:nvSpPr>
        <p:spPr>
          <a:xfrm>
            <a:off x="756856" y="853867"/>
            <a:ext cx="1837643" cy="363561"/>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September 2000</a:t>
            </a:r>
            <a:endParaRPr sz="825" dirty="0"/>
          </a:p>
        </p:txBody>
      </p:sp>
      <p:sp>
        <p:nvSpPr>
          <p:cNvPr id="326" name="Google Shape;326;p50"/>
          <p:cNvSpPr txBox="1"/>
          <p:nvPr/>
        </p:nvSpPr>
        <p:spPr>
          <a:xfrm>
            <a:off x="4477346" y="853867"/>
            <a:ext cx="1409954" cy="363561"/>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August 2017</a:t>
            </a:r>
            <a:endParaRPr sz="825" dirty="0"/>
          </a:p>
        </p:txBody>
      </p:sp>
      <p:sp>
        <p:nvSpPr>
          <p:cNvPr id="7" name="Rectangle 6">
            <a:extLst>
              <a:ext uri="{FF2B5EF4-FFF2-40B4-BE49-F238E27FC236}">
                <a16:creationId xmlns:a16="http://schemas.microsoft.com/office/drawing/2014/main" id="{613E8B0C-6D3A-4595-A29D-98C8DB96BC9D}"/>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CC2745DB-A941-44B4-A3CD-287C170BEECA}"/>
              </a:ext>
            </a:extLst>
          </p:cNvPr>
          <p:cNvPicPr>
            <a:picLocks noChangeAspect="1"/>
          </p:cNvPicPr>
          <p:nvPr/>
        </p:nvPicPr>
        <p:blipFill>
          <a:blip r:embed="rId5"/>
          <a:stretch>
            <a:fillRect/>
          </a:stretch>
        </p:blipFill>
        <p:spPr>
          <a:xfrm>
            <a:off x="57869" y="4400850"/>
            <a:ext cx="973490" cy="742650"/>
          </a:xfrm>
          <a:prstGeom prst="rect">
            <a:avLst/>
          </a:prstGeom>
        </p:spPr>
      </p:pic>
      <p:sp>
        <p:nvSpPr>
          <p:cNvPr id="10" name="TextBox 9">
            <a:extLst>
              <a:ext uri="{FF2B5EF4-FFF2-40B4-BE49-F238E27FC236}">
                <a16:creationId xmlns:a16="http://schemas.microsoft.com/office/drawing/2014/main" id="{AA064C82-DA17-42C7-9F8A-06D4134DBFFB}"/>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1"/>
          <p:cNvSpPr txBox="1"/>
          <p:nvPr/>
        </p:nvSpPr>
        <p:spPr>
          <a:xfrm>
            <a:off x="67821" y="36279"/>
            <a:ext cx="2185875" cy="675225"/>
          </a:xfrm>
          <a:prstGeom prst="rect">
            <a:avLst/>
          </a:prstGeom>
          <a:noFill/>
          <a:ln>
            <a:noFill/>
          </a:ln>
        </p:spPr>
        <p:txBody>
          <a:bodyPr spcFirstLastPara="1" wrap="square" lIns="51431" tIns="25706" rIns="51431" bIns="25706" anchor="t" anchorCtr="0">
            <a:noAutofit/>
          </a:bodyPr>
          <a:lstStyle/>
          <a:p>
            <a:r>
              <a:rPr lang="en-GB" sz="4050">
                <a:solidFill>
                  <a:schemeClr val="dk1"/>
                </a:solidFill>
                <a:latin typeface="Calibri"/>
                <a:ea typeface="Calibri"/>
                <a:cs typeface="Calibri"/>
                <a:sym typeface="Calibri"/>
              </a:rPr>
              <a:t>Scene D</a:t>
            </a:r>
            <a:endParaRPr sz="825"/>
          </a:p>
        </p:txBody>
      </p:sp>
      <p:pic>
        <p:nvPicPr>
          <p:cNvPr id="333" name="Google Shape;333;p51"/>
          <p:cNvPicPr preferRelativeResize="0"/>
          <p:nvPr/>
        </p:nvPicPr>
        <p:blipFill rotWithShape="1">
          <a:blip r:embed="rId3">
            <a:alphaModFix/>
          </a:blip>
          <a:srcRect t="59" b="59"/>
          <a:stretch/>
        </p:blipFill>
        <p:spPr>
          <a:xfrm>
            <a:off x="191740" y="1157548"/>
            <a:ext cx="3155414" cy="3151683"/>
          </a:xfrm>
          <a:prstGeom prst="rect">
            <a:avLst/>
          </a:prstGeom>
          <a:noFill/>
          <a:ln>
            <a:noFill/>
          </a:ln>
        </p:spPr>
      </p:pic>
      <p:pic>
        <p:nvPicPr>
          <p:cNvPr id="334" name="Google Shape;334;p51"/>
          <p:cNvPicPr preferRelativeResize="0"/>
          <p:nvPr/>
        </p:nvPicPr>
        <p:blipFill rotWithShape="1">
          <a:blip r:embed="rId4">
            <a:alphaModFix/>
          </a:blip>
          <a:srcRect t="59" b="59"/>
          <a:stretch/>
        </p:blipFill>
        <p:spPr>
          <a:xfrm>
            <a:off x="3558894" y="1157548"/>
            <a:ext cx="3155414" cy="3151683"/>
          </a:xfrm>
          <a:prstGeom prst="rect">
            <a:avLst/>
          </a:prstGeom>
          <a:noFill/>
          <a:ln>
            <a:noFill/>
          </a:ln>
        </p:spPr>
      </p:pic>
      <p:sp>
        <p:nvSpPr>
          <p:cNvPr id="335" name="Google Shape;335;p51"/>
          <p:cNvSpPr txBox="1"/>
          <p:nvPr/>
        </p:nvSpPr>
        <p:spPr>
          <a:xfrm>
            <a:off x="850659" y="814677"/>
            <a:ext cx="1837575" cy="363600"/>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August 27 2017</a:t>
            </a:r>
            <a:endParaRPr sz="825" dirty="0"/>
          </a:p>
        </p:txBody>
      </p:sp>
      <p:sp>
        <p:nvSpPr>
          <p:cNvPr id="336" name="Google Shape;336;p51"/>
          <p:cNvSpPr txBox="1"/>
          <p:nvPr/>
        </p:nvSpPr>
        <p:spPr>
          <a:xfrm>
            <a:off x="4043663" y="826183"/>
            <a:ext cx="2185875" cy="363600"/>
          </a:xfrm>
          <a:prstGeom prst="rect">
            <a:avLst/>
          </a:prstGeom>
          <a:noFill/>
          <a:ln>
            <a:noFill/>
          </a:ln>
        </p:spPr>
        <p:txBody>
          <a:bodyPr spcFirstLastPara="1" wrap="square" lIns="51431" tIns="25706" rIns="51431" bIns="25706" anchor="t" anchorCtr="0">
            <a:noAutofit/>
          </a:bodyPr>
          <a:lstStyle/>
          <a:p>
            <a:r>
              <a:rPr lang="en-GB" sz="2025" dirty="0">
                <a:solidFill>
                  <a:schemeClr val="dk1"/>
                </a:solidFill>
                <a:latin typeface="Calibri"/>
                <a:ea typeface="Calibri"/>
                <a:cs typeface="Calibri"/>
                <a:sym typeface="Calibri"/>
              </a:rPr>
              <a:t>September 12 2017</a:t>
            </a:r>
            <a:endParaRPr sz="825" dirty="0"/>
          </a:p>
        </p:txBody>
      </p:sp>
      <p:sp>
        <p:nvSpPr>
          <p:cNvPr id="7" name="Rectangle 6">
            <a:extLst>
              <a:ext uri="{FF2B5EF4-FFF2-40B4-BE49-F238E27FC236}">
                <a16:creationId xmlns:a16="http://schemas.microsoft.com/office/drawing/2014/main" id="{2244106F-3E8C-4EC0-8246-C51565697974}"/>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F7446F8E-163A-4112-8E76-0FFBB8B8117C}"/>
              </a:ext>
            </a:extLst>
          </p:cNvPr>
          <p:cNvPicPr>
            <a:picLocks noChangeAspect="1"/>
          </p:cNvPicPr>
          <p:nvPr/>
        </p:nvPicPr>
        <p:blipFill>
          <a:blip r:embed="rId5"/>
          <a:stretch>
            <a:fillRect/>
          </a:stretch>
        </p:blipFill>
        <p:spPr>
          <a:xfrm>
            <a:off x="57869" y="4400850"/>
            <a:ext cx="973490" cy="742650"/>
          </a:xfrm>
          <a:prstGeom prst="rect">
            <a:avLst/>
          </a:prstGeom>
        </p:spPr>
      </p:pic>
      <p:sp>
        <p:nvSpPr>
          <p:cNvPr id="10" name="TextBox 9">
            <a:extLst>
              <a:ext uri="{FF2B5EF4-FFF2-40B4-BE49-F238E27FC236}">
                <a16:creationId xmlns:a16="http://schemas.microsoft.com/office/drawing/2014/main" id="{A887E366-A515-4D76-874A-7EC0C7533CE2}"/>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41" name="Google Shape;341;p52"/>
          <p:cNvPicPr preferRelativeResize="0"/>
          <p:nvPr/>
        </p:nvPicPr>
        <p:blipFill rotWithShape="1">
          <a:blip r:embed="rId3">
            <a:alphaModFix/>
          </a:blip>
          <a:srcRect/>
          <a:stretch/>
        </p:blipFill>
        <p:spPr>
          <a:xfrm>
            <a:off x="147610" y="509924"/>
            <a:ext cx="1940658" cy="1822500"/>
          </a:xfrm>
          <a:prstGeom prst="rect">
            <a:avLst/>
          </a:prstGeom>
          <a:noFill/>
          <a:ln>
            <a:noFill/>
          </a:ln>
        </p:spPr>
      </p:pic>
      <p:pic>
        <p:nvPicPr>
          <p:cNvPr id="342" name="Google Shape;342;p52"/>
          <p:cNvPicPr preferRelativeResize="0"/>
          <p:nvPr/>
        </p:nvPicPr>
        <p:blipFill rotWithShape="1">
          <a:blip r:embed="rId4">
            <a:alphaModFix/>
          </a:blip>
          <a:srcRect/>
          <a:stretch/>
        </p:blipFill>
        <p:spPr>
          <a:xfrm>
            <a:off x="147610" y="2696353"/>
            <a:ext cx="2677886" cy="1686721"/>
          </a:xfrm>
          <a:prstGeom prst="rect">
            <a:avLst/>
          </a:prstGeom>
          <a:noFill/>
          <a:ln>
            <a:noFill/>
          </a:ln>
        </p:spPr>
      </p:pic>
      <p:pic>
        <p:nvPicPr>
          <p:cNvPr id="343" name="Google Shape;343;p52"/>
          <p:cNvPicPr preferRelativeResize="0"/>
          <p:nvPr/>
        </p:nvPicPr>
        <p:blipFill rotWithShape="1">
          <a:blip r:embed="rId5">
            <a:alphaModFix/>
          </a:blip>
          <a:srcRect/>
          <a:stretch/>
        </p:blipFill>
        <p:spPr>
          <a:xfrm>
            <a:off x="2291241" y="509924"/>
            <a:ext cx="2067542" cy="1822500"/>
          </a:xfrm>
          <a:prstGeom prst="rect">
            <a:avLst/>
          </a:prstGeom>
          <a:noFill/>
          <a:ln>
            <a:noFill/>
          </a:ln>
        </p:spPr>
      </p:pic>
      <p:pic>
        <p:nvPicPr>
          <p:cNvPr id="345" name="Google Shape;345;p52"/>
          <p:cNvPicPr preferRelativeResize="0"/>
          <p:nvPr/>
        </p:nvPicPr>
        <p:blipFill rotWithShape="1">
          <a:blip r:embed="rId6">
            <a:alphaModFix/>
          </a:blip>
          <a:srcRect/>
          <a:stretch/>
        </p:blipFill>
        <p:spPr>
          <a:xfrm>
            <a:off x="4561754" y="509924"/>
            <a:ext cx="2162220" cy="1822500"/>
          </a:xfrm>
          <a:prstGeom prst="rect">
            <a:avLst/>
          </a:prstGeom>
          <a:noFill/>
          <a:ln>
            <a:noFill/>
          </a:ln>
        </p:spPr>
      </p:pic>
      <p:sp>
        <p:nvSpPr>
          <p:cNvPr id="347" name="Google Shape;347;p52"/>
          <p:cNvSpPr txBox="1"/>
          <p:nvPr/>
        </p:nvSpPr>
        <p:spPr>
          <a:xfrm>
            <a:off x="754116" y="88065"/>
            <a:ext cx="727646" cy="330709"/>
          </a:xfrm>
          <a:prstGeom prst="rect">
            <a:avLst/>
          </a:prstGeom>
          <a:noFill/>
          <a:ln>
            <a:noFill/>
          </a:ln>
        </p:spPr>
        <p:txBody>
          <a:bodyPr spcFirstLastPara="1" wrap="square" lIns="51431" tIns="25706" rIns="51431" bIns="25706" anchor="t" anchorCtr="0">
            <a:noAutofit/>
          </a:bodyPr>
          <a:lstStyle/>
          <a:p>
            <a:r>
              <a:rPr lang="en-GB" sz="2400" dirty="0">
                <a:solidFill>
                  <a:schemeClr val="dk1"/>
                </a:solidFill>
                <a:latin typeface="Calibri"/>
                <a:ea typeface="Calibri"/>
                <a:cs typeface="Calibri"/>
                <a:sym typeface="Calibri"/>
              </a:rPr>
              <a:t>1974</a:t>
            </a:r>
            <a:endParaRPr sz="2400" dirty="0"/>
          </a:p>
        </p:txBody>
      </p:sp>
      <p:sp>
        <p:nvSpPr>
          <p:cNvPr id="348" name="Google Shape;348;p52"/>
          <p:cNvSpPr txBox="1"/>
          <p:nvPr/>
        </p:nvSpPr>
        <p:spPr>
          <a:xfrm>
            <a:off x="2979040" y="75448"/>
            <a:ext cx="767028" cy="355942"/>
          </a:xfrm>
          <a:prstGeom prst="rect">
            <a:avLst/>
          </a:prstGeom>
          <a:noFill/>
          <a:ln>
            <a:noFill/>
          </a:ln>
        </p:spPr>
        <p:txBody>
          <a:bodyPr spcFirstLastPara="1" wrap="square" lIns="51431" tIns="25706" rIns="51431" bIns="25706" anchor="t" anchorCtr="0">
            <a:noAutofit/>
          </a:bodyPr>
          <a:lstStyle/>
          <a:p>
            <a:r>
              <a:rPr lang="en-GB" sz="2400" dirty="0">
                <a:solidFill>
                  <a:schemeClr val="dk1"/>
                </a:solidFill>
                <a:latin typeface="Calibri"/>
                <a:ea typeface="Calibri"/>
                <a:cs typeface="Calibri"/>
                <a:sym typeface="Calibri"/>
              </a:rPr>
              <a:t>1990</a:t>
            </a:r>
            <a:endParaRPr sz="2400" dirty="0">
              <a:solidFill>
                <a:schemeClr val="dk1"/>
              </a:solidFill>
              <a:latin typeface="Calibri"/>
              <a:ea typeface="Calibri"/>
              <a:cs typeface="Calibri"/>
              <a:sym typeface="Calibri"/>
            </a:endParaRPr>
          </a:p>
        </p:txBody>
      </p:sp>
      <p:sp>
        <p:nvSpPr>
          <p:cNvPr id="349" name="Google Shape;349;p52"/>
          <p:cNvSpPr txBox="1"/>
          <p:nvPr/>
        </p:nvSpPr>
        <p:spPr>
          <a:xfrm>
            <a:off x="5259350" y="91305"/>
            <a:ext cx="767028" cy="355942"/>
          </a:xfrm>
          <a:prstGeom prst="rect">
            <a:avLst/>
          </a:prstGeom>
          <a:noFill/>
          <a:ln>
            <a:noFill/>
          </a:ln>
        </p:spPr>
        <p:txBody>
          <a:bodyPr spcFirstLastPara="1" wrap="square" lIns="51431" tIns="25706" rIns="51431" bIns="25706" anchor="t" anchorCtr="0">
            <a:noAutofit/>
          </a:bodyPr>
          <a:lstStyle/>
          <a:p>
            <a:r>
              <a:rPr lang="en-GB" sz="2400" dirty="0">
                <a:solidFill>
                  <a:schemeClr val="dk1"/>
                </a:solidFill>
                <a:latin typeface="Calibri"/>
                <a:ea typeface="Calibri"/>
                <a:cs typeface="Calibri"/>
                <a:sym typeface="Calibri"/>
              </a:rPr>
              <a:t>2000</a:t>
            </a:r>
            <a:endParaRPr sz="2400" dirty="0">
              <a:solidFill>
                <a:schemeClr val="dk1"/>
              </a:solidFill>
              <a:latin typeface="Calibri"/>
              <a:ea typeface="Calibri"/>
              <a:cs typeface="Calibri"/>
              <a:sym typeface="Calibri"/>
            </a:endParaRPr>
          </a:p>
        </p:txBody>
      </p:sp>
      <p:sp>
        <p:nvSpPr>
          <p:cNvPr id="350" name="Google Shape;350;p52"/>
          <p:cNvSpPr/>
          <p:nvPr/>
        </p:nvSpPr>
        <p:spPr>
          <a:xfrm>
            <a:off x="4491418" y="4094600"/>
            <a:ext cx="2677886" cy="355942"/>
          </a:xfrm>
          <a:prstGeom prst="rect">
            <a:avLst/>
          </a:prstGeom>
          <a:noFill/>
          <a:ln>
            <a:noFill/>
          </a:ln>
        </p:spPr>
        <p:txBody>
          <a:bodyPr spcFirstLastPara="1" wrap="square" lIns="51431" tIns="25706" rIns="51431" bIns="25706" anchor="t" anchorCtr="0">
            <a:noAutofit/>
          </a:bodyPr>
          <a:lstStyle/>
          <a:p>
            <a:r>
              <a:rPr lang="en-GB" dirty="0">
                <a:solidFill>
                  <a:schemeClr val="tx1">
                    <a:lumMod val="85000"/>
                    <a:lumOff val="15000"/>
                  </a:schemeClr>
                </a:solidFill>
                <a:latin typeface="Calibri"/>
                <a:ea typeface="Calibri"/>
                <a:cs typeface="Calibri"/>
                <a:sym typeface="Calibri"/>
              </a:rPr>
              <a:t>(</a:t>
            </a:r>
            <a:r>
              <a:rPr lang="en-GB" dirty="0" err="1">
                <a:solidFill>
                  <a:schemeClr val="tx1">
                    <a:lumMod val="85000"/>
                    <a:lumOff val="15000"/>
                  </a:schemeClr>
                </a:solidFill>
                <a:latin typeface="Calibri"/>
                <a:ea typeface="Calibri"/>
                <a:cs typeface="Calibri"/>
                <a:sym typeface="Calibri"/>
              </a:rPr>
              <a:t>Nirupama</a:t>
            </a:r>
            <a:r>
              <a:rPr lang="en-GB" dirty="0">
                <a:solidFill>
                  <a:schemeClr val="tx1">
                    <a:lumMod val="85000"/>
                    <a:lumOff val="15000"/>
                  </a:schemeClr>
                </a:solidFill>
                <a:latin typeface="Calibri"/>
                <a:ea typeface="Calibri"/>
                <a:cs typeface="Calibri"/>
                <a:sym typeface="Calibri"/>
              </a:rPr>
              <a:t> &amp; Simonovic, 2007)</a:t>
            </a:r>
            <a:endParaRPr dirty="0">
              <a:solidFill>
                <a:schemeClr val="tx1">
                  <a:lumMod val="85000"/>
                  <a:lumOff val="15000"/>
                </a:schemeClr>
              </a:solidFill>
            </a:endParaRPr>
          </a:p>
        </p:txBody>
      </p:sp>
      <p:sp>
        <p:nvSpPr>
          <p:cNvPr id="13" name="Rectangle 12">
            <a:extLst>
              <a:ext uri="{FF2B5EF4-FFF2-40B4-BE49-F238E27FC236}">
                <a16:creationId xmlns:a16="http://schemas.microsoft.com/office/drawing/2014/main" id="{2E35F233-4211-449A-8FB7-08C6DA5F2286}"/>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5" name="Picture 14">
            <a:extLst>
              <a:ext uri="{FF2B5EF4-FFF2-40B4-BE49-F238E27FC236}">
                <a16:creationId xmlns:a16="http://schemas.microsoft.com/office/drawing/2014/main" id="{5DB5A4A6-7149-45A8-B762-AE69AA59FD19}"/>
              </a:ext>
            </a:extLst>
          </p:cNvPr>
          <p:cNvPicPr>
            <a:picLocks noChangeAspect="1"/>
          </p:cNvPicPr>
          <p:nvPr/>
        </p:nvPicPr>
        <p:blipFill>
          <a:blip r:embed="rId7"/>
          <a:stretch>
            <a:fillRect/>
          </a:stretch>
        </p:blipFill>
        <p:spPr>
          <a:xfrm>
            <a:off x="57869" y="4400850"/>
            <a:ext cx="973490" cy="742650"/>
          </a:xfrm>
          <a:prstGeom prst="rect">
            <a:avLst/>
          </a:prstGeom>
        </p:spPr>
      </p:pic>
      <p:sp>
        <p:nvSpPr>
          <p:cNvPr id="2" name="Rectangle 1">
            <a:extLst>
              <a:ext uri="{FF2B5EF4-FFF2-40B4-BE49-F238E27FC236}">
                <a16:creationId xmlns:a16="http://schemas.microsoft.com/office/drawing/2014/main" id="{F9241E37-02F8-429B-A83E-18E2D282874F}"/>
              </a:ext>
            </a:extLst>
          </p:cNvPr>
          <p:cNvSpPr/>
          <p:nvPr/>
        </p:nvSpPr>
        <p:spPr>
          <a:xfrm>
            <a:off x="192044" y="2273262"/>
            <a:ext cx="1851789" cy="400110"/>
          </a:xfrm>
          <a:prstGeom prst="rect">
            <a:avLst/>
          </a:prstGeom>
        </p:spPr>
        <p:txBody>
          <a:bodyPr wrap="none">
            <a:spAutoFit/>
          </a:bodyPr>
          <a:lstStyle/>
          <a:p>
            <a:r>
              <a:rPr lang="en-GB" sz="2000" dirty="0">
                <a:solidFill>
                  <a:schemeClr val="dk1"/>
                </a:solidFill>
                <a:latin typeface="Calibri"/>
                <a:ea typeface="Calibri"/>
                <a:cs typeface="Calibri"/>
                <a:sym typeface="Calibri"/>
              </a:rPr>
              <a:t>Urban = </a:t>
            </a:r>
            <a:r>
              <a:rPr lang="en-GB" sz="2000" b="1" dirty="0">
                <a:solidFill>
                  <a:schemeClr val="dk1"/>
                </a:solidFill>
                <a:latin typeface="Calibri"/>
                <a:ea typeface="Calibri"/>
                <a:cs typeface="Calibri"/>
                <a:sym typeface="Calibri"/>
              </a:rPr>
              <a:t>10.07%</a:t>
            </a:r>
            <a:endParaRPr lang="en-CA" sz="2000" dirty="0"/>
          </a:p>
        </p:txBody>
      </p:sp>
      <p:sp>
        <p:nvSpPr>
          <p:cNvPr id="3" name="Rectangle 2">
            <a:extLst>
              <a:ext uri="{FF2B5EF4-FFF2-40B4-BE49-F238E27FC236}">
                <a16:creationId xmlns:a16="http://schemas.microsoft.com/office/drawing/2014/main" id="{D6B2A8C3-59B6-44AC-9A3C-60DC0572489E}"/>
              </a:ext>
            </a:extLst>
          </p:cNvPr>
          <p:cNvSpPr/>
          <p:nvPr/>
        </p:nvSpPr>
        <p:spPr>
          <a:xfrm>
            <a:off x="2399117" y="2273262"/>
            <a:ext cx="1851789" cy="400110"/>
          </a:xfrm>
          <a:prstGeom prst="rect">
            <a:avLst/>
          </a:prstGeom>
        </p:spPr>
        <p:txBody>
          <a:bodyPr wrap="none">
            <a:spAutoFit/>
          </a:bodyPr>
          <a:lstStyle/>
          <a:p>
            <a:r>
              <a:rPr lang="en-GB" sz="2000" dirty="0">
                <a:solidFill>
                  <a:schemeClr val="dk1"/>
                </a:solidFill>
                <a:latin typeface="Calibri"/>
                <a:ea typeface="Calibri"/>
                <a:cs typeface="Calibri"/>
                <a:sym typeface="Calibri"/>
              </a:rPr>
              <a:t>Urban = </a:t>
            </a:r>
            <a:r>
              <a:rPr lang="en-GB" sz="2000" b="1" dirty="0">
                <a:solidFill>
                  <a:schemeClr val="dk1"/>
                </a:solidFill>
                <a:latin typeface="Calibri"/>
                <a:ea typeface="Calibri"/>
                <a:cs typeface="Calibri"/>
                <a:sym typeface="Calibri"/>
              </a:rPr>
              <a:t>16.72%</a:t>
            </a:r>
            <a:endParaRPr lang="en-CA" sz="2000" dirty="0"/>
          </a:p>
        </p:txBody>
      </p:sp>
      <p:sp>
        <p:nvSpPr>
          <p:cNvPr id="4" name="Rectangle 3">
            <a:extLst>
              <a:ext uri="{FF2B5EF4-FFF2-40B4-BE49-F238E27FC236}">
                <a16:creationId xmlns:a16="http://schemas.microsoft.com/office/drawing/2014/main" id="{97BD1D17-D7C1-4BE4-9FB2-6CDC842801E3}"/>
              </a:ext>
            </a:extLst>
          </p:cNvPr>
          <p:cNvSpPr/>
          <p:nvPr/>
        </p:nvSpPr>
        <p:spPr>
          <a:xfrm>
            <a:off x="4714067" y="2273966"/>
            <a:ext cx="1851789" cy="400110"/>
          </a:xfrm>
          <a:prstGeom prst="rect">
            <a:avLst/>
          </a:prstGeom>
        </p:spPr>
        <p:txBody>
          <a:bodyPr wrap="none">
            <a:spAutoFit/>
          </a:bodyPr>
          <a:lstStyle/>
          <a:p>
            <a:r>
              <a:rPr lang="en-GB" sz="2000" dirty="0">
                <a:solidFill>
                  <a:schemeClr val="dk1"/>
                </a:solidFill>
                <a:latin typeface="Calibri"/>
                <a:ea typeface="Calibri"/>
                <a:cs typeface="Calibri"/>
                <a:sym typeface="Calibri"/>
              </a:rPr>
              <a:t>Urban = </a:t>
            </a:r>
            <a:r>
              <a:rPr lang="en-GB" sz="2000" b="1" dirty="0">
                <a:solidFill>
                  <a:schemeClr val="dk1"/>
                </a:solidFill>
                <a:latin typeface="Calibri"/>
                <a:ea typeface="Calibri"/>
                <a:cs typeface="Calibri"/>
                <a:sym typeface="Calibri"/>
              </a:rPr>
              <a:t>22.25%</a:t>
            </a:r>
            <a:endParaRPr lang="en-CA" sz="2000" dirty="0"/>
          </a:p>
        </p:txBody>
      </p:sp>
      <p:sp>
        <p:nvSpPr>
          <p:cNvPr id="19" name="TextBox 18">
            <a:extLst>
              <a:ext uri="{FF2B5EF4-FFF2-40B4-BE49-F238E27FC236}">
                <a16:creationId xmlns:a16="http://schemas.microsoft.com/office/drawing/2014/main" id="{09E25271-4BCF-44B9-A904-6D2533C01F8E}"/>
              </a:ext>
            </a:extLst>
          </p:cNvPr>
          <p:cNvSpPr txBox="1"/>
          <p:nvPr/>
        </p:nvSpPr>
        <p:spPr>
          <a:xfrm>
            <a:off x="968553" y="4867623"/>
            <a:ext cx="1792478" cy="338554"/>
          </a:xfrm>
          <a:prstGeom prst="rect">
            <a:avLst/>
          </a:prstGeom>
          <a:noFill/>
        </p:spPr>
        <p:txBody>
          <a:bodyPr wrap="none" rtlCol="0">
            <a:spAutoFit/>
          </a:bodyPr>
          <a:lstStyle/>
          <a:p>
            <a:r>
              <a:rPr lang="en-CA" sz="1600" dirty="0">
                <a:solidFill>
                  <a:schemeClr val="bg1"/>
                </a:solidFill>
                <a:latin typeface="Calibri" panose="020F0502020204030204" pitchFamily="34" charset="0"/>
                <a:cs typeface="Calibri" panose="020F0502020204030204" pitchFamily="34" charset="0"/>
              </a:rPr>
              <a:t>SPACEMATTERS.CA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78" name="Rectangle 77">
            <a:extLst>
              <a:ext uri="{FF2B5EF4-FFF2-40B4-BE49-F238E27FC236}">
                <a16:creationId xmlns:a16="http://schemas.microsoft.com/office/drawing/2014/main" id="{14FEDFFB-153D-4020-9D6B-104B6D866708}"/>
              </a:ext>
            </a:extLst>
          </p:cNvPr>
          <p:cNvSpPr/>
          <p:nvPr/>
        </p:nvSpPr>
        <p:spPr>
          <a:xfrm>
            <a:off x="0" y="4400850"/>
            <a:ext cx="6858000" cy="742650"/>
          </a:xfrm>
          <a:prstGeom prst="rect">
            <a:avLst/>
          </a:prstGeom>
          <a:solidFill>
            <a:srgbClr val="E21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79" name="Picture 78">
            <a:extLst>
              <a:ext uri="{FF2B5EF4-FFF2-40B4-BE49-F238E27FC236}">
                <a16:creationId xmlns:a16="http://schemas.microsoft.com/office/drawing/2014/main" id="{38429A92-7DA3-4B1D-B9C4-11E8CCE7736B}"/>
              </a:ext>
            </a:extLst>
          </p:cNvPr>
          <p:cNvPicPr>
            <a:picLocks noChangeAspect="1"/>
          </p:cNvPicPr>
          <p:nvPr/>
        </p:nvPicPr>
        <p:blipFill>
          <a:blip r:embed="rId3"/>
          <a:stretch>
            <a:fillRect/>
          </a:stretch>
        </p:blipFill>
        <p:spPr>
          <a:xfrm>
            <a:off x="2841004" y="4421026"/>
            <a:ext cx="1370214" cy="699332"/>
          </a:xfrm>
          <a:prstGeom prst="rect">
            <a:avLst/>
          </a:prstGeom>
        </p:spPr>
      </p:pic>
      <p:pic>
        <p:nvPicPr>
          <p:cNvPr id="80" name="Picture 79">
            <a:extLst>
              <a:ext uri="{FF2B5EF4-FFF2-40B4-BE49-F238E27FC236}">
                <a16:creationId xmlns:a16="http://schemas.microsoft.com/office/drawing/2014/main" id="{A589B37A-2AED-4C31-A5CF-DFCEB11F1F7A}"/>
              </a:ext>
            </a:extLst>
          </p:cNvPr>
          <p:cNvPicPr>
            <a:picLocks noChangeAspect="1"/>
          </p:cNvPicPr>
          <p:nvPr/>
        </p:nvPicPr>
        <p:blipFill>
          <a:blip r:embed="rId4"/>
          <a:stretch>
            <a:fillRect/>
          </a:stretch>
        </p:blipFill>
        <p:spPr>
          <a:xfrm>
            <a:off x="4259302" y="4421026"/>
            <a:ext cx="2597980" cy="699332"/>
          </a:xfrm>
          <a:prstGeom prst="rect">
            <a:avLst/>
          </a:prstGeom>
        </p:spPr>
      </p:pic>
      <p:pic>
        <p:nvPicPr>
          <p:cNvPr id="81" name="Picture 80">
            <a:extLst>
              <a:ext uri="{FF2B5EF4-FFF2-40B4-BE49-F238E27FC236}">
                <a16:creationId xmlns:a16="http://schemas.microsoft.com/office/drawing/2014/main" id="{77B7FB71-7A4B-4F83-B539-21EDA087ACAE}"/>
              </a:ext>
            </a:extLst>
          </p:cNvPr>
          <p:cNvPicPr>
            <a:picLocks noChangeAspect="1"/>
          </p:cNvPicPr>
          <p:nvPr/>
        </p:nvPicPr>
        <p:blipFill>
          <a:blip r:embed="rId5"/>
          <a:stretch>
            <a:fillRect/>
          </a:stretch>
        </p:blipFill>
        <p:spPr>
          <a:xfrm>
            <a:off x="718" y="4400849"/>
            <a:ext cx="973489" cy="742650"/>
          </a:xfrm>
          <a:prstGeom prst="rect">
            <a:avLst/>
          </a:prstGeom>
        </p:spPr>
      </p:pic>
      <p:pic>
        <p:nvPicPr>
          <p:cNvPr id="82" name="Picture 81">
            <a:extLst>
              <a:ext uri="{FF2B5EF4-FFF2-40B4-BE49-F238E27FC236}">
                <a16:creationId xmlns:a16="http://schemas.microsoft.com/office/drawing/2014/main" id="{797CE5CF-534F-4D04-8E6E-DD0A886D683C}"/>
              </a:ext>
            </a:extLst>
          </p:cNvPr>
          <p:cNvPicPr>
            <a:picLocks noChangeAspect="1"/>
          </p:cNvPicPr>
          <p:nvPr/>
        </p:nvPicPr>
        <p:blipFill>
          <a:blip r:embed="rId6"/>
          <a:stretch>
            <a:fillRect/>
          </a:stretch>
        </p:blipFill>
        <p:spPr>
          <a:xfrm>
            <a:off x="974207" y="4421026"/>
            <a:ext cx="1742799" cy="701867"/>
          </a:xfrm>
          <a:prstGeom prst="rect">
            <a:avLst/>
          </a:prstGeom>
        </p:spPr>
      </p:pic>
      <p:grpSp>
        <p:nvGrpSpPr>
          <p:cNvPr id="2" name="Group 1">
            <a:extLst>
              <a:ext uri="{FF2B5EF4-FFF2-40B4-BE49-F238E27FC236}">
                <a16:creationId xmlns:a16="http://schemas.microsoft.com/office/drawing/2014/main" id="{A8B33FAE-C3DD-4E92-BA66-9565F6390BF0}"/>
              </a:ext>
            </a:extLst>
          </p:cNvPr>
          <p:cNvGrpSpPr/>
          <p:nvPr/>
        </p:nvGrpSpPr>
        <p:grpSpPr>
          <a:xfrm>
            <a:off x="57869" y="151791"/>
            <a:ext cx="6668954" cy="4186382"/>
            <a:chOff x="57869" y="151791"/>
            <a:chExt cx="6668954" cy="4186382"/>
          </a:xfrm>
        </p:grpSpPr>
        <p:pic>
          <p:nvPicPr>
            <p:cNvPr id="25" name="Google Shape;241;p41">
              <a:extLst>
                <a:ext uri="{FF2B5EF4-FFF2-40B4-BE49-F238E27FC236}">
                  <a16:creationId xmlns:a16="http://schemas.microsoft.com/office/drawing/2014/main" id="{2C8C9E44-FCC2-4E64-8FE1-4E0AB7E51143}"/>
                </a:ext>
              </a:extLst>
            </p:cNvPr>
            <p:cNvPicPr preferRelativeResize="0"/>
            <p:nvPr/>
          </p:nvPicPr>
          <p:blipFill>
            <a:blip r:embed="rId7">
              <a:alphaModFix/>
            </a:blip>
            <a:stretch>
              <a:fillRect/>
            </a:stretch>
          </p:blipFill>
          <p:spPr>
            <a:xfrm>
              <a:off x="131177" y="151791"/>
              <a:ext cx="3685238" cy="2602706"/>
            </a:xfrm>
            <a:prstGeom prst="rect">
              <a:avLst/>
            </a:prstGeom>
            <a:noFill/>
            <a:ln>
              <a:noFill/>
            </a:ln>
          </p:spPr>
        </p:pic>
        <p:sp>
          <p:nvSpPr>
            <p:cNvPr id="26" name="TextBox 25">
              <a:extLst>
                <a:ext uri="{FF2B5EF4-FFF2-40B4-BE49-F238E27FC236}">
                  <a16:creationId xmlns:a16="http://schemas.microsoft.com/office/drawing/2014/main" id="{7B4629FC-D90C-4B66-AEF4-A3CED9FD784B}"/>
                </a:ext>
              </a:extLst>
            </p:cNvPr>
            <p:cNvSpPr txBox="1"/>
            <p:nvPr/>
          </p:nvSpPr>
          <p:spPr>
            <a:xfrm>
              <a:off x="57869" y="3384066"/>
              <a:ext cx="2502608" cy="954107"/>
            </a:xfrm>
            <a:prstGeom prst="rect">
              <a:avLst/>
            </a:prstGeom>
            <a:noFill/>
          </p:spPr>
          <p:txBody>
            <a:bodyPr wrap="none" rtlCol="0">
              <a:spAutoFit/>
            </a:bodyPr>
            <a:lstStyle/>
            <a:p>
              <a:r>
                <a:rPr lang="en-CA" sz="2800" dirty="0">
                  <a:latin typeface="Calibri" panose="020F0502020204030204" pitchFamily="34" charset="0"/>
                  <a:cs typeface="Calibri" panose="020F0502020204030204" pitchFamily="34" charset="0"/>
                </a:rPr>
                <a:t>Communication</a:t>
              </a:r>
            </a:p>
            <a:p>
              <a:r>
                <a:rPr lang="en-CA" sz="2800" dirty="0">
                  <a:latin typeface="Calibri" panose="020F0502020204030204" pitchFamily="34" charset="0"/>
                  <a:cs typeface="Calibri" panose="020F0502020204030204" pitchFamily="34" charset="0"/>
                </a:rPr>
                <a:t>and navigation</a:t>
              </a:r>
            </a:p>
          </p:txBody>
        </p:sp>
        <p:pic>
          <p:nvPicPr>
            <p:cNvPr id="27" name="Picture 26">
              <a:extLst>
                <a:ext uri="{FF2B5EF4-FFF2-40B4-BE49-F238E27FC236}">
                  <a16:creationId xmlns:a16="http://schemas.microsoft.com/office/drawing/2014/main" id="{4E824636-2715-4F46-A551-2AB5D4313998}"/>
                </a:ext>
              </a:extLst>
            </p:cNvPr>
            <p:cNvPicPr>
              <a:picLocks noChangeAspect="1"/>
            </p:cNvPicPr>
            <p:nvPr/>
          </p:nvPicPr>
          <p:blipFill>
            <a:blip r:embed="rId8"/>
            <a:stretch>
              <a:fillRect/>
            </a:stretch>
          </p:blipFill>
          <p:spPr>
            <a:xfrm>
              <a:off x="4050619" y="151791"/>
              <a:ext cx="2676204" cy="1784135"/>
            </a:xfrm>
            <a:prstGeom prst="rect">
              <a:avLst/>
            </a:prstGeom>
          </p:spPr>
        </p:pic>
        <p:pic>
          <p:nvPicPr>
            <p:cNvPr id="28" name="Google Shape;243;p41">
              <a:extLst>
                <a:ext uri="{FF2B5EF4-FFF2-40B4-BE49-F238E27FC236}">
                  <a16:creationId xmlns:a16="http://schemas.microsoft.com/office/drawing/2014/main" id="{4C0FF883-7249-40DF-BAFC-487610165460}"/>
                </a:ext>
              </a:extLst>
            </p:cNvPr>
            <p:cNvPicPr preferRelativeResize="0"/>
            <p:nvPr/>
          </p:nvPicPr>
          <p:blipFill rotWithShape="1">
            <a:blip r:embed="rId9">
              <a:alphaModFix/>
            </a:blip>
            <a:srcRect l="11986" r="19275"/>
            <a:stretch/>
          </p:blipFill>
          <p:spPr>
            <a:xfrm>
              <a:off x="3368815" y="2277229"/>
              <a:ext cx="3358008" cy="2060944"/>
            </a:xfrm>
            <a:prstGeom prst="rect">
              <a:avLst/>
            </a:prstGeom>
            <a:noFill/>
            <a:ln>
              <a:noFill/>
            </a:ln>
          </p:spPr>
        </p:pic>
        <p:pic>
          <p:nvPicPr>
            <p:cNvPr id="29" name="Google Shape;242;p41">
              <a:extLst>
                <a:ext uri="{FF2B5EF4-FFF2-40B4-BE49-F238E27FC236}">
                  <a16:creationId xmlns:a16="http://schemas.microsoft.com/office/drawing/2014/main" id="{BCBEA021-208E-4B7D-A387-0D4447EB196D}"/>
                </a:ext>
              </a:extLst>
            </p:cNvPr>
            <p:cNvPicPr preferRelativeResize="0"/>
            <p:nvPr/>
          </p:nvPicPr>
          <p:blipFill>
            <a:blip r:embed="rId10">
              <a:alphaModFix/>
            </a:blip>
            <a:stretch>
              <a:fillRect/>
            </a:stretch>
          </p:blipFill>
          <p:spPr>
            <a:xfrm>
              <a:off x="1973796" y="1843311"/>
              <a:ext cx="2273092" cy="1464390"/>
            </a:xfrm>
            <a:prstGeom prst="rect">
              <a:avLst/>
            </a:prstGeom>
            <a:noFill/>
            <a:ln>
              <a:noFill/>
            </a:ln>
          </p:spPr>
        </p:pic>
      </p:grpSp>
      <p:pic>
        <p:nvPicPr>
          <p:cNvPr id="3" name="Picture 2">
            <a:extLst>
              <a:ext uri="{FF2B5EF4-FFF2-40B4-BE49-F238E27FC236}">
                <a16:creationId xmlns:a16="http://schemas.microsoft.com/office/drawing/2014/main" id="{E34C84C0-1746-47CE-84B8-89D5FD8E68D3}"/>
              </a:ext>
            </a:extLst>
          </p:cNvPr>
          <p:cNvPicPr>
            <a:picLocks noChangeAspect="1"/>
          </p:cNvPicPr>
          <p:nvPr/>
        </p:nvPicPr>
        <p:blipFill>
          <a:blip r:embed="rId11"/>
          <a:stretch>
            <a:fillRect/>
          </a:stretch>
        </p:blipFill>
        <p:spPr>
          <a:xfrm>
            <a:off x="-40174" y="151790"/>
            <a:ext cx="6840305" cy="4389500"/>
          </a:xfrm>
          <a:prstGeom prst="rect">
            <a:avLst/>
          </a:prstGeom>
        </p:spPr>
      </p:pic>
      <p:grpSp>
        <p:nvGrpSpPr>
          <p:cNvPr id="6" name="Group 5">
            <a:extLst>
              <a:ext uri="{FF2B5EF4-FFF2-40B4-BE49-F238E27FC236}">
                <a16:creationId xmlns:a16="http://schemas.microsoft.com/office/drawing/2014/main" id="{932D1F60-2F56-434C-96E1-3FD8FFFB48EB}"/>
              </a:ext>
            </a:extLst>
          </p:cNvPr>
          <p:cNvGrpSpPr/>
          <p:nvPr/>
        </p:nvGrpSpPr>
        <p:grpSpPr>
          <a:xfrm>
            <a:off x="-40174" y="-31147"/>
            <a:ext cx="6898176" cy="4447597"/>
            <a:chOff x="-40174" y="-31147"/>
            <a:chExt cx="6898176" cy="4447597"/>
          </a:xfrm>
        </p:grpSpPr>
        <p:pic>
          <p:nvPicPr>
            <p:cNvPr id="35" name="Google Shape;257;p43">
              <a:extLst>
                <a:ext uri="{FF2B5EF4-FFF2-40B4-BE49-F238E27FC236}">
                  <a16:creationId xmlns:a16="http://schemas.microsoft.com/office/drawing/2014/main" id="{922BA63A-7023-415F-99CB-10848DDF7AC2}"/>
                </a:ext>
              </a:extLst>
            </p:cNvPr>
            <p:cNvPicPr preferRelativeResize="0"/>
            <p:nvPr/>
          </p:nvPicPr>
          <p:blipFill rotWithShape="1">
            <a:blip r:embed="rId12">
              <a:alphaModFix/>
            </a:blip>
            <a:srcRect t="2102"/>
            <a:stretch/>
          </p:blipFill>
          <p:spPr>
            <a:xfrm>
              <a:off x="0" y="0"/>
              <a:ext cx="6858002" cy="4416450"/>
            </a:xfrm>
            <a:prstGeom prst="rect">
              <a:avLst/>
            </a:prstGeom>
            <a:noFill/>
            <a:ln>
              <a:noFill/>
            </a:ln>
          </p:spPr>
        </p:pic>
        <p:sp>
          <p:nvSpPr>
            <p:cNvPr id="34" name="TextBox 33">
              <a:extLst>
                <a:ext uri="{FF2B5EF4-FFF2-40B4-BE49-F238E27FC236}">
                  <a16:creationId xmlns:a16="http://schemas.microsoft.com/office/drawing/2014/main" id="{967A4227-062B-4757-93AB-709312A08C9E}"/>
                </a:ext>
              </a:extLst>
            </p:cNvPr>
            <p:cNvSpPr txBox="1"/>
            <p:nvPr/>
          </p:nvSpPr>
          <p:spPr>
            <a:xfrm>
              <a:off x="-40174" y="-31147"/>
              <a:ext cx="2217274" cy="523220"/>
            </a:xfrm>
            <a:prstGeom prst="rect">
              <a:avLst/>
            </a:prstGeom>
            <a:noFill/>
          </p:spPr>
          <p:txBody>
            <a:bodyPr wrap="none" rtlCol="0">
              <a:spAutoFit/>
            </a:bodyPr>
            <a:lstStyle/>
            <a:p>
              <a:r>
                <a:rPr lang="en-CA" sz="2800" dirty="0">
                  <a:latin typeface="Calibri" panose="020F0502020204030204" pitchFamily="34" charset="0"/>
                  <a:cs typeface="Calibri" panose="020F0502020204030204" pitchFamily="34" charset="0"/>
                </a:rPr>
                <a:t>Earth systems</a:t>
              </a:r>
            </a:p>
          </p:txBody>
        </p:sp>
      </p:grpSp>
      <p:grpSp>
        <p:nvGrpSpPr>
          <p:cNvPr id="7" name="Group 6">
            <a:extLst>
              <a:ext uri="{FF2B5EF4-FFF2-40B4-BE49-F238E27FC236}">
                <a16:creationId xmlns:a16="http://schemas.microsoft.com/office/drawing/2014/main" id="{3AD190EB-0C43-4345-A591-0B5FA7F32218}"/>
              </a:ext>
            </a:extLst>
          </p:cNvPr>
          <p:cNvGrpSpPr/>
          <p:nvPr/>
        </p:nvGrpSpPr>
        <p:grpSpPr>
          <a:xfrm>
            <a:off x="0" y="0"/>
            <a:ext cx="6858000" cy="4400850"/>
            <a:chOff x="0" y="0"/>
            <a:chExt cx="6858000" cy="4400850"/>
          </a:xfrm>
        </p:grpSpPr>
        <p:pic>
          <p:nvPicPr>
            <p:cNvPr id="45" name="Picture 44">
              <a:extLst>
                <a:ext uri="{FF2B5EF4-FFF2-40B4-BE49-F238E27FC236}">
                  <a16:creationId xmlns:a16="http://schemas.microsoft.com/office/drawing/2014/main" id="{90B31F19-CD67-42DE-80BA-53671D69F780}"/>
                </a:ext>
              </a:extLst>
            </p:cNvPr>
            <p:cNvPicPr>
              <a:picLocks noChangeAspect="1"/>
            </p:cNvPicPr>
            <p:nvPr/>
          </p:nvPicPr>
          <p:blipFill rotWithShape="1">
            <a:blip r:embed="rId13"/>
            <a:srcRect t="28941"/>
            <a:stretch/>
          </p:blipFill>
          <p:spPr>
            <a:xfrm>
              <a:off x="0" y="0"/>
              <a:ext cx="6858000" cy="4400850"/>
            </a:xfrm>
            <a:prstGeom prst="rect">
              <a:avLst/>
            </a:prstGeom>
          </p:spPr>
        </p:pic>
        <p:pic>
          <p:nvPicPr>
            <p:cNvPr id="46" name="Google Shape;267;p44">
              <a:extLst>
                <a:ext uri="{FF2B5EF4-FFF2-40B4-BE49-F238E27FC236}">
                  <a16:creationId xmlns:a16="http://schemas.microsoft.com/office/drawing/2014/main" id="{4A551944-531B-43A5-80C8-681D3E887AED}"/>
                </a:ext>
              </a:extLst>
            </p:cNvPr>
            <p:cNvPicPr preferRelativeResize="0"/>
            <p:nvPr/>
          </p:nvPicPr>
          <p:blipFill>
            <a:blip r:embed="rId14">
              <a:alphaModFix/>
            </a:blip>
            <a:stretch>
              <a:fillRect/>
            </a:stretch>
          </p:blipFill>
          <p:spPr>
            <a:xfrm>
              <a:off x="1031359" y="319924"/>
              <a:ext cx="5170095" cy="3510121"/>
            </a:xfrm>
            <a:prstGeom prst="rect">
              <a:avLst/>
            </a:prstGeom>
            <a:noFill/>
            <a:ln>
              <a:noFill/>
            </a:ln>
          </p:spPr>
        </p:pic>
        <p:sp>
          <p:nvSpPr>
            <p:cNvPr id="47" name="TextBox 46">
              <a:extLst>
                <a:ext uri="{FF2B5EF4-FFF2-40B4-BE49-F238E27FC236}">
                  <a16:creationId xmlns:a16="http://schemas.microsoft.com/office/drawing/2014/main" id="{D19ECB5A-21C2-42A3-9484-2CC11773415A}"/>
                </a:ext>
              </a:extLst>
            </p:cNvPr>
            <p:cNvSpPr txBox="1"/>
            <p:nvPr/>
          </p:nvSpPr>
          <p:spPr>
            <a:xfrm>
              <a:off x="186288" y="90435"/>
              <a:ext cx="4578497" cy="523220"/>
            </a:xfrm>
            <a:prstGeom prst="rect">
              <a:avLst/>
            </a:prstGeom>
            <a:noFill/>
          </p:spPr>
          <p:txBody>
            <a:bodyPr wrap="none" rtlCol="0">
              <a:spAutoFit/>
            </a:bodyPr>
            <a:lstStyle/>
            <a:p>
              <a:r>
                <a:rPr lang="en-CA" sz="2800" dirty="0">
                  <a:solidFill>
                    <a:schemeClr val="bg1"/>
                  </a:solidFill>
                  <a:latin typeface="Calibri" panose="020F0502020204030204" pitchFamily="34" charset="0"/>
                  <a:cs typeface="Calibri" panose="020F0502020204030204" pitchFamily="34" charset="0"/>
                </a:rPr>
                <a:t>Space science and exploration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1000"/>
                                  </p:stCondLst>
                                  <p:childTnLst>
                                    <p:animMotion origin="layout" path="M 0.01482 0.00062 L -0.24629 -0.23086 " pathEditMode="relative" rAng="0" ptsTypes="AA">
                                      <p:cBhvr>
                                        <p:cTn id="6" dur="2000" fill="hold"/>
                                        <p:tgtEl>
                                          <p:spTgt spid="2"/>
                                        </p:tgtEl>
                                        <p:attrNameLst>
                                          <p:attrName>ppt_x</p:attrName>
                                          <p:attrName>ppt_y</p:attrName>
                                        </p:attrNameLst>
                                      </p:cBhvr>
                                      <p:rCtr x="-13056" y="-11574"/>
                                    </p:animMotion>
                                  </p:childTnLst>
                                </p:cTn>
                              </p:par>
                              <p:par>
                                <p:cTn id="7" presetID="6" presetClass="emph" presetSubtype="0" fill="hold" nodeType="withEffect">
                                  <p:stCondLst>
                                    <p:cond delay="1000"/>
                                  </p:stCondLst>
                                  <p:childTnLst>
                                    <p:animScale>
                                      <p:cBhvr>
                                        <p:cTn id="8" dur="2000" fill="hold"/>
                                        <p:tgtEl>
                                          <p:spTgt spid="2"/>
                                        </p:tgtEl>
                                      </p:cBhvr>
                                      <p:by x="50000" y="50000"/>
                                    </p:animScale>
                                  </p:childTnLst>
                                </p:cTn>
                              </p:par>
                            </p:childTnLst>
                          </p:cTn>
                        </p:par>
                        <p:par>
                          <p:cTn id="9" fill="hold">
                            <p:stCondLst>
                              <p:cond delay="30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3500"/>
                            </p:stCondLst>
                            <p:childTnLst>
                              <p:par>
                                <p:cTn id="14" presetID="0" presetClass="path" presetSubtype="0" accel="50000" decel="50000" fill="hold" nodeType="afterEffect">
                                  <p:stCondLst>
                                    <p:cond delay="1000"/>
                                  </p:stCondLst>
                                  <p:childTnLst>
                                    <p:animMotion origin="layout" path="M 0.01088 -0.01913 L 0.24977 -0.23919 " pathEditMode="relative" rAng="0" ptsTypes="AA">
                                      <p:cBhvr>
                                        <p:cTn id="15" dur="2000" fill="hold"/>
                                        <p:tgtEl>
                                          <p:spTgt spid="3"/>
                                        </p:tgtEl>
                                        <p:attrNameLst>
                                          <p:attrName>ppt_x</p:attrName>
                                          <p:attrName>ppt_y</p:attrName>
                                        </p:attrNameLst>
                                      </p:cBhvr>
                                      <p:rCtr x="11944" y="-11019"/>
                                    </p:animMotion>
                                  </p:childTnLst>
                                </p:cTn>
                              </p:par>
                              <p:par>
                                <p:cTn id="16" presetID="6" presetClass="emph" presetSubtype="0" fill="hold" nodeType="withEffect">
                                  <p:stCondLst>
                                    <p:cond delay="1000"/>
                                  </p:stCondLst>
                                  <p:childTnLst>
                                    <p:animScale>
                                      <p:cBhvr>
                                        <p:cTn id="17" dur="2000" fill="hold"/>
                                        <p:tgtEl>
                                          <p:spTgt spid="3"/>
                                        </p:tgtEl>
                                      </p:cBhvr>
                                      <p:by x="50000" y="50000"/>
                                    </p:animScale>
                                  </p:childTnLst>
                                </p:cTn>
                              </p:par>
                            </p:childTnLst>
                          </p:cTn>
                        </p:par>
                        <p:par>
                          <p:cTn id="18" fill="hold">
                            <p:stCondLst>
                              <p:cond delay="65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7000"/>
                            </p:stCondLst>
                            <p:childTnLst>
                              <p:par>
                                <p:cTn id="23" presetID="0" presetClass="path" presetSubtype="0" accel="50000" decel="50000" fill="hold" nodeType="afterEffect">
                                  <p:stCondLst>
                                    <p:cond delay="1000"/>
                                  </p:stCondLst>
                                  <p:childTnLst>
                                    <p:animMotion origin="layout" path="M 0.00857 0.01328 L -0.23958 0.20741 " pathEditMode="relative" rAng="0" ptsTypes="AA">
                                      <p:cBhvr>
                                        <p:cTn id="24" dur="2000" fill="hold"/>
                                        <p:tgtEl>
                                          <p:spTgt spid="6"/>
                                        </p:tgtEl>
                                        <p:attrNameLst>
                                          <p:attrName>ppt_x</p:attrName>
                                          <p:attrName>ppt_y</p:attrName>
                                        </p:attrNameLst>
                                      </p:cBhvr>
                                      <p:rCtr x="-12407" y="9691"/>
                                    </p:animMotion>
                                  </p:childTnLst>
                                </p:cTn>
                              </p:par>
                              <p:par>
                                <p:cTn id="25" presetID="6" presetClass="emph" presetSubtype="0" fill="hold" nodeType="withEffect">
                                  <p:stCondLst>
                                    <p:cond delay="1000"/>
                                  </p:stCondLst>
                                  <p:childTnLst>
                                    <p:animScale>
                                      <p:cBhvr>
                                        <p:cTn id="26" dur="2000" fill="hold"/>
                                        <p:tgtEl>
                                          <p:spTgt spid="6"/>
                                        </p:tgtEl>
                                      </p:cBhvr>
                                      <p:by x="50000" y="50000"/>
                                    </p:animScale>
                                  </p:childTnLst>
                                </p:cTn>
                              </p:par>
                            </p:childTnLst>
                          </p:cTn>
                        </p:par>
                        <p:par>
                          <p:cTn id="27" fill="hold">
                            <p:stCondLst>
                              <p:cond delay="100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10500"/>
                            </p:stCondLst>
                            <p:childTnLst>
                              <p:par>
                                <p:cTn id="32" presetID="0" presetClass="path" presetSubtype="0" accel="50000" decel="50000" fill="hold" nodeType="afterEffect">
                                  <p:stCondLst>
                                    <p:cond delay="1000"/>
                                  </p:stCondLst>
                                  <p:childTnLst>
                                    <p:animMotion origin="layout" path="M 0.00556 0.01173 L 0.24931 0.20154 " pathEditMode="relative" rAng="0" ptsTypes="AA">
                                      <p:cBhvr>
                                        <p:cTn id="33" dur="2000" fill="hold"/>
                                        <p:tgtEl>
                                          <p:spTgt spid="7"/>
                                        </p:tgtEl>
                                        <p:attrNameLst>
                                          <p:attrName>ppt_x</p:attrName>
                                          <p:attrName>ppt_y</p:attrName>
                                        </p:attrNameLst>
                                      </p:cBhvr>
                                      <p:rCtr x="12176" y="9475"/>
                                    </p:animMotion>
                                  </p:childTnLst>
                                </p:cTn>
                              </p:par>
                              <p:par>
                                <p:cTn id="34" presetID="6" presetClass="emph" presetSubtype="0" fill="hold" nodeType="withEffect">
                                  <p:stCondLst>
                                    <p:cond delay="1000"/>
                                  </p:stCondLst>
                                  <p:childTnLst>
                                    <p:animScale>
                                      <p:cBhvr>
                                        <p:cTn id="35" dur="2000" fill="hold"/>
                                        <p:tgtEl>
                                          <p:spTgt spid="7"/>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571</TotalTime>
  <Words>1774</Words>
  <Application>Microsoft Office PowerPoint</Application>
  <PresentationFormat>Custom</PresentationFormat>
  <Paragraphs>147</Paragraphs>
  <Slides>17</Slides>
  <Notes>17</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17</vt:i4>
      </vt:variant>
    </vt:vector>
  </HeadingPairs>
  <TitlesOfParts>
    <vt:vector size="23" baseType="lpstr">
      <vt:lpstr>Arial</vt:lpstr>
      <vt:lpstr>Calibri</vt:lpstr>
      <vt:lpstr>Calibri Light</vt:lpstr>
      <vt:lpstr>Simple Light</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Racel Sopoco</cp:lastModifiedBy>
  <cp:revision>52</cp:revision>
  <dcterms:modified xsi:type="dcterms:W3CDTF">2018-11-28T19:21:47Z</dcterms:modified>
</cp:coreProperties>
</file>